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89011" autoAdjust="0"/>
  </p:normalViewPr>
  <p:slideViewPr>
    <p:cSldViewPr>
      <p:cViewPr varScale="1">
        <p:scale>
          <a:sx n="78" d="100"/>
          <a:sy n="78" d="100"/>
        </p:scale>
        <p:origin x="8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F2EDE-4F90-441D-8A0C-66080E1A2D2C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205C4-C7CE-4A6E-B797-390C198A9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9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42625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48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2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74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3760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0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63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19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76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8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0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4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2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1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1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6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2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68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008370_pointarena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0000"/>
          </a:blip>
          <a:srcRect l="2500" t="4735" r="2500" b="9764"/>
          <a:stretch>
            <a:fillRect/>
          </a:stretch>
        </p:blipFill>
        <p:spPr>
          <a:xfrm>
            <a:off x="914400" y="1145005"/>
            <a:ext cx="7315200" cy="327259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5791200" y="0"/>
            <a:ext cx="213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 descr="17008370_pointaren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815867" y="1145005"/>
            <a:ext cx="2133600" cy="327259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5638800" y="990600"/>
            <a:ext cx="2438400" cy="3657600"/>
          </a:xfrm>
          <a:prstGeom prst="rect">
            <a:avLst/>
          </a:prstGeom>
          <a:noFill/>
          <a:ln w="9525">
            <a:solidFill>
              <a:schemeClr val="bg1"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3467" y="4802605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solidFill>
                  <a:srgbClr val="FF0000"/>
                </a:solidFill>
                <a:latin typeface="Gill Sans MT Condensed" pitchFamily="34" charset="0"/>
              </a:rPr>
              <a:t>Žahavci </a:t>
            </a:r>
            <a:endParaRPr lang="cs-CZ" sz="5400" dirty="0">
              <a:solidFill>
                <a:srgbClr val="FF0000"/>
              </a:solidFill>
              <a:latin typeface="Gill Sans M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036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261 -4.07956E-6 L 0.19479 -4.07956E-6 L 1.38889E-6 -4.07956E-6 " pathEditMode="relative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1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kmen: Žahavci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2388271"/>
          </a:xfrm>
        </p:spPr>
        <p:txBody>
          <a:bodyPr>
            <a:normAutofit/>
          </a:bodyPr>
          <a:lstStyle/>
          <a:p>
            <a:r>
              <a:rPr lang="cs-CZ" sz="3600" u="sng" dirty="0" err="1" smtClean="0"/>
              <a:t>Nezmaři</a:t>
            </a:r>
            <a:r>
              <a:rPr lang="cs-CZ" sz="3600" dirty="0" smtClean="0"/>
              <a:t> (většinu života žijí </a:t>
            </a:r>
            <a:r>
              <a:rPr lang="cs-CZ" sz="3600" dirty="0" err="1" smtClean="0"/>
              <a:t>přisedle</a:t>
            </a:r>
            <a:r>
              <a:rPr lang="cs-CZ" sz="3600" dirty="0" smtClean="0"/>
              <a:t>)</a:t>
            </a:r>
          </a:p>
          <a:p>
            <a:r>
              <a:rPr lang="cs-CZ" sz="3600" u="sng" dirty="0" smtClean="0"/>
              <a:t>Koráli a sasanky </a:t>
            </a:r>
            <a:r>
              <a:rPr lang="cs-CZ" sz="3600" dirty="0"/>
              <a:t>(většinu života žijí </a:t>
            </a:r>
            <a:r>
              <a:rPr lang="cs-CZ" sz="3600" dirty="0" err="1"/>
              <a:t>přisedle</a:t>
            </a:r>
            <a:r>
              <a:rPr lang="cs-CZ" sz="3600" dirty="0" smtClean="0"/>
              <a:t>)</a:t>
            </a:r>
          </a:p>
          <a:p>
            <a:r>
              <a:rPr lang="cs-CZ" sz="3600" u="sng" dirty="0" smtClean="0"/>
              <a:t>Medúzy</a:t>
            </a:r>
            <a:r>
              <a:rPr lang="cs-CZ" sz="3600" dirty="0" smtClean="0"/>
              <a:t> (většinu života se volně pohybují)</a:t>
            </a:r>
            <a:endParaRPr lang="cs-CZ" sz="3600" dirty="0"/>
          </a:p>
        </p:txBody>
      </p:sp>
      <p:pic>
        <p:nvPicPr>
          <p:cNvPr id="1026" name="Picture 2" descr="Výsledek obrázku pro medú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69035"/>
            <a:ext cx="3456533" cy="195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75911" y="4824055"/>
            <a:ext cx="2533383" cy="1534506"/>
          </a:xfrm>
          <a:prstGeom prst="rect">
            <a:avLst/>
          </a:prstGeom>
        </p:spPr>
      </p:pic>
      <p:pic>
        <p:nvPicPr>
          <p:cNvPr id="1028" name="Picture 4" descr="Výsledek obrázku pro korá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07206"/>
            <a:ext cx="3396026" cy="255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sasank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534" y="609621"/>
            <a:ext cx="182420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3999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</p:spPr>
        <p:txBody>
          <a:bodyPr>
            <a:normAutofit/>
          </a:bodyPr>
          <a:lstStyle/>
          <a:p>
            <a:r>
              <a:rPr lang="cs-CZ" sz="3600" dirty="0"/>
              <a:t>v</a:t>
            </a:r>
            <a:r>
              <a:rPr lang="cs-CZ" sz="3600" dirty="0" smtClean="0"/>
              <a:t>ýskyt: moře (sladká voda – nezmar) </a:t>
            </a:r>
          </a:p>
          <a:p>
            <a:r>
              <a:rPr lang="cs-CZ" sz="3600" dirty="0"/>
              <a:t>ž</a:t>
            </a:r>
            <a:r>
              <a:rPr lang="cs-CZ" sz="3600" dirty="0" smtClean="0"/>
              <a:t>ahavé buňky – obrana, lov potravy</a:t>
            </a:r>
          </a:p>
          <a:p>
            <a:r>
              <a:rPr lang="cs-CZ" sz="3600" dirty="0" smtClean="0"/>
              <a:t>tělo – paprsčitě souměrné (více než 2 shodné části) </a:t>
            </a:r>
          </a:p>
          <a:p>
            <a:endParaRPr lang="cs-CZ" sz="3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4005064"/>
            <a:ext cx="2956540" cy="26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0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</p:spPr>
        <p:txBody>
          <a:bodyPr>
            <a:normAutofit/>
          </a:bodyPr>
          <a:lstStyle/>
          <a:p>
            <a:r>
              <a:rPr lang="cs-CZ" sz="3600" dirty="0"/>
              <a:t>TS: láčka</a:t>
            </a:r>
          </a:p>
          <a:p>
            <a:r>
              <a:rPr lang="cs-CZ" sz="3600" dirty="0"/>
              <a:t>DS: celý povrch těla</a:t>
            </a:r>
          </a:p>
          <a:p>
            <a:r>
              <a:rPr lang="cs-CZ" sz="3600" dirty="0"/>
              <a:t>NS: rozptýlená (nervové buňky, nervové uzliny</a:t>
            </a:r>
            <a:r>
              <a:rPr lang="cs-CZ" sz="3600" dirty="0" smtClean="0"/>
              <a:t>)</a:t>
            </a:r>
          </a:p>
          <a:p>
            <a:r>
              <a:rPr lang="cs-CZ" sz="3600" dirty="0" smtClean="0"/>
              <a:t>SS</a:t>
            </a:r>
            <a:r>
              <a:rPr lang="cs-CZ" sz="3600" dirty="0"/>
              <a:t>: medúzy – rovnováha těla, jednoduché oči </a:t>
            </a:r>
          </a:p>
          <a:p>
            <a:r>
              <a:rPr lang="cs-CZ" sz="3600" dirty="0" smtClean="0"/>
              <a:t>RS: střídání – pohlavní a nepohlavní 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07033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NEZMAŘI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2609904"/>
            <a:ext cx="9144000" cy="2935978"/>
          </a:xfrm>
        </p:spPr>
        <p:txBody>
          <a:bodyPr>
            <a:normAutofit lnSpcReduction="10000"/>
          </a:bodyPr>
          <a:lstStyle/>
          <a:p>
            <a:r>
              <a:rPr lang="cs-CZ" sz="2700" dirty="0"/>
              <a:t>Nezmar hnědý </a:t>
            </a:r>
          </a:p>
          <a:p>
            <a:pPr>
              <a:buFontTx/>
              <a:buChar char="-"/>
            </a:pPr>
            <a:r>
              <a:rPr lang="cs-CZ" sz="2700" dirty="0"/>
              <a:t>vakovité tělo </a:t>
            </a:r>
          </a:p>
          <a:p>
            <a:pPr>
              <a:buFontTx/>
              <a:buChar char="-"/>
            </a:pPr>
            <a:r>
              <a:rPr lang="cs-CZ" sz="2700" dirty="0"/>
              <a:t>potrava – drobní korýši, malé rybky</a:t>
            </a:r>
          </a:p>
          <a:p>
            <a:pPr>
              <a:buFontTx/>
              <a:buChar char="-"/>
            </a:pPr>
            <a:r>
              <a:rPr lang="cs-CZ" sz="2700" dirty="0"/>
              <a:t>láčka = trávicí dutina</a:t>
            </a:r>
          </a:p>
          <a:p>
            <a:pPr>
              <a:buFontTx/>
              <a:buChar char="-"/>
            </a:pPr>
            <a:r>
              <a:rPr lang="cs-CZ" sz="2700" dirty="0"/>
              <a:t>hermafrodit (obě pohlaví)</a:t>
            </a:r>
          </a:p>
          <a:p>
            <a:pPr>
              <a:buFontTx/>
              <a:buChar char="-"/>
            </a:pPr>
            <a:r>
              <a:rPr lang="cs-CZ" sz="2700" dirty="0"/>
              <a:t>rozmnožování: nepohlavně = pučení, pohlavně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225003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05443" cy="4888582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41653" y="765795"/>
            <a:ext cx="4402347" cy="335699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345722"/>
            <a:ext cx="3131840" cy="249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39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KORÁLI A SASANKY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2403799"/>
            <a:ext cx="9144000" cy="3596951"/>
          </a:xfrm>
        </p:spPr>
        <p:txBody>
          <a:bodyPr>
            <a:normAutofit lnSpcReduction="10000"/>
          </a:bodyPr>
          <a:lstStyle/>
          <a:p>
            <a:r>
              <a:rPr lang="cs-CZ" sz="2700" u="sng" dirty="0"/>
              <a:t>Koráli</a:t>
            </a:r>
            <a:r>
              <a:rPr lang="cs-CZ" sz="2700" dirty="0"/>
              <a:t> </a:t>
            </a:r>
          </a:p>
          <a:p>
            <a:pPr marL="0" indent="0">
              <a:buNone/>
            </a:pPr>
            <a:r>
              <a:rPr lang="cs-CZ" sz="2700" dirty="0"/>
              <a:t>- žijí </a:t>
            </a:r>
            <a:r>
              <a:rPr lang="cs-CZ" sz="2700" dirty="0" err="1"/>
              <a:t>přisedle</a:t>
            </a:r>
            <a:r>
              <a:rPr lang="cs-CZ" sz="2700" dirty="0"/>
              <a:t> na mořském dně, vytvářejí vápenaté schránky (korálové útesy, ostrovy) </a:t>
            </a:r>
          </a:p>
          <a:p>
            <a:pPr marL="0" indent="0">
              <a:buNone/>
            </a:pPr>
            <a:r>
              <a:rPr lang="cs-CZ" sz="2700" dirty="0"/>
              <a:t>- rozmnožování – pučení </a:t>
            </a:r>
          </a:p>
          <a:p>
            <a:pPr>
              <a:buFontTx/>
              <a:buChar char="-"/>
            </a:pPr>
            <a:r>
              <a:rPr lang="cs-CZ" sz="2700" dirty="0"/>
              <a:t>př.: korál červený  </a:t>
            </a:r>
          </a:p>
          <a:p>
            <a:r>
              <a:rPr lang="cs-CZ" sz="2700" u="sng" dirty="0"/>
              <a:t>Sasanky</a:t>
            </a:r>
            <a:r>
              <a:rPr lang="cs-CZ" sz="2700" dirty="0"/>
              <a:t> </a:t>
            </a:r>
          </a:p>
          <a:p>
            <a:pPr marL="0" indent="0">
              <a:buNone/>
            </a:pPr>
            <a:r>
              <a:rPr lang="cs-CZ" sz="2700" dirty="0"/>
              <a:t>- podobná stavba těla jako u korálů</a:t>
            </a:r>
          </a:p>
          <a:p>
            <a:pPr marL="0" indent="0">
              <a:buNone/>
            </a:pPr>
            <a:r>
              <a:rPr lang="cs-CZ" sz="2700" dirty="0"/>
              <a:t>- nevytváří vápenaté schránky</a:t>
            </a:r>
            <a:endParaRPr lang="cs-CZ" sz="2700" dirty="0"/>
          </a:p>
        </p:txBody>
      </p:sp>
      <p:pic>
        <p:nvPicPr>
          <p:cNvPr id="2050" name="Picture 2" descr="Výsledek obrázku pro korá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3369232"/>
            <a:ext cx="3108309" cy="175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22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MEDÚZY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156454"/>
            <a:ext cx="7210396" cy="1314563"/>
          </a:xfrm>
        </p:spPr>
        <p:txBody>
          <a:bodyPr>
            <a:normAutofit/>
          </a:bodyPr>
          <a:lstStyle/>
          <a:p>
            <a:r>
              <a:rPr lang="cs-CZ" sz="2700" dirty="0"/>
              <a:t>tělo – rosolovité, tvořené vodou </a:t>
            </a:r>
          </a:p>
          <a:p>
            <a:r>
              <a:rPr lang="cs-CZ" sz="2700" dirty="0"/>
              <a:t>vznáší se ve vodě </a:t>
            </a:r>
            <a:endParaRPr lang="cs-CZ" sz="27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751" y="1011033"/>
            <a:ext cx="3669453" cy="27571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143" y="1277128"/>
            <a:ext cx="2775857" cy="2225006"/>
          </a:xfrm>
          <a:prstGeom prst="rect">
            <a:avLst/>
          </a:prstGeom>
        </p:spPr>
      </p:pic>
      <p:pic>
        <p:nvPicPr>
          <p:cNvPr id="1026" name="Picture 2" descr="Výsledek obrázku pro rozmnožování medúz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43" y="3611472"/>
            <a:ext cx="2787100" cy="213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08912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95CDED2-9A9D-4C0B-83EF-7D1E3A2A90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0</TotalTime>
  <Words>170</Words>
  <Application>Microsoft Office PowerPoint</Application>
  <PresentationFormat>Předvádění na obrazovce (4:3)</PresentationFormat>
  <Paragraphs>32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 Condensed</vt:lpstr>
      <vt:lpstr>Trebuchet MS</vt:lpstr>
      <vt:lpstr>Berlín</vt:lpstr>
      <vt:lpstr>Prezentace aplikace PowerPoint</vt:lpstr>
      <vt:lpstr>kmen: Žahavci </vt:lpstr>
      <vt:lpstr>Charakteristika: </vt:lpstr>
      <vt:lpstr>Prezentace aplikace PowerPoint</vt:lpstr>
      <vt:lpstr>NEZMAŘI </vt:lpstr>
      <vt:lpstr>Prezentace aplikace PowerPoint</vt:lpstr>
      <vt:lpstr>KORÁLI A SASANKY </vt:lpstr>
      <vt:lpstr>MEDÚZY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2017-01-17T09:13:22Z</dcterms:created>
  <dcterms:modified xsi:type="dcterms:W3CDTF">2017-01-18T06:55:34Z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TC018814269991</vt:lpwstr>
  </property>
</Properties>
</file>