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51630-B020-422C-8E21-D89338B98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7014B-1F5E-4167-8AF7-E8A96E648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C06B1-B222-40C0-AA92-018C74BA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398FE-6981-4F82-9A60-49B7B70B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3899-D0D6-43A9-A61A-9707ED15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4EF9-DB3D-438C-8ECD-3B985CE0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97A0D-6A1D-4EBF-9611-A48A1C6DD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77BB-F846-4433-9AB6-260EDEE1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2BB9A-AA79-4244-919F-281B566E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A3F2B-2BD2-4E72-8CEE-4B987EAE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9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444629-BA96-422A-82F3-1DA2F3B6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38BC1-C1A4-4D39-BDC4-0DC35595F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2B377-3162-4CB7-8040-180DBD99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250B2-8C0C-48B2-9C38-C232C461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E3B4B-8A16-401D-AE87-7348DF78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8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0ADD-8286-42F2-8F93-A956684F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FD482-1AB4-4913-87EA-BA02F1917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446EA-B2E0-4A7A-8390-28E32853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832E4-FB5F-48F2-8E8C-FCE3723E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4B8E6-4E08-40D7-940C-61CBC628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1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438B9-66BF-4B10-8048-504075C8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A8A83-E899-459B-BDB7-317884FF2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69C31-96F8-4F08-9DDA-60D64CE8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E8460-C42C-40B8-B11B-06E35AF5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C26F7-68AF-4B64-B066-26CE232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1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740F7-DC12-4CE9-93FF-872E4881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9C1D3-ABFD-4AB7-9866-0A48D9C1A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F12F5-3057-451B-9CA5-28056B901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998C2-14F7-41BC-8178-7FDBE61B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66CEC-53D3-4391-888F-C5CACC94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253B3-A7D2-44E6-B215-D5B5B425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0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E3C7E-A445-41BC-A019-F34D2BA5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AA5B9-D654-437A-A8F5-150746CA1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8D90F-169A-4B1C-BB86-65A654DB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86F5D5-D3B2-42CF-849D-EF571D07B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BA9C5-C3ED-4A74-8D82-78F469EB4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51872-CC31-42FA-AAEF-E7B8A6F1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26DD2-27AC-475F-9488-5B2B001B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896A5-85D3-4C9F-A91B-58FEC5AF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C1317-0BEA-4059-AD27-9996B772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CCA6F-0F36-4CD1-869C-FABE68B4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2B1F1-9A7E-40C4-BF7A-653B1364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AC150-0CB0-40EF-A6DD-EC4F9215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16802E-20AC-439D-8E21-01520B2E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125EE-DA42-487C-A50E-0AB9C489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C65C8-7FF9-44BB-96DD-C77F2DD2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C249-83F4-4952-AAE3-573290DE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69848-6549-453D-A841-C513E34F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8EA19-148C-4066-ADBA-AC4B48C74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5B2EE-D973-441A-8A14-70D937E8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05F7C-D1F0-42D5-8520-A5A67070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E0757-43A4-4FB6-96E7-77653CF9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4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08F3-3F1E-4016-A5D9-087DBDFA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97B63-C39A-453C-BB8A-C85BB1633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379F5-AA1D-4A27-91BE-7A3A16E30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114EE-E04C-4233-9332-DF34A0E9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35CC8-7438-4B26-B500-FD640D6D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B9719-3E36-4FDF-8D76-5C6B021B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1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FB8E3-5F1E-4BA1-9DCB-F987A59C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EAC78-ABA3-4D94-AF0E-829CCFF8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09652-825C-42BB-9FDD-597724562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73AE-5751-4BE7-AF01-72802D43895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F9619-5B38-4313-8CA0-55439E174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A9783-37B5-45B6-B8CF-6F1B7A457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23C3-4BCB-486B-83AB-93ECC87B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8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ccollum@santoska.cz" TargetMode="External"/><Relationship Id="rId2" Type="http://schemas.openxmlformats.org/officeDocument/2006/relationships/hyperlink" Target="https://www.liveworksheets.com/jp733143y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ntouzia@santoska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95A3F4-2244-450D-B532-BBD2DA7C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162"/>
            <a:ext cx="10515600" cy="1325563"/>
          </a:xfrm>
        </p:spPr>
        <p:txBody>
          <a:bodyPr/>
          <a:lstStyle/>
          <a:p>
            <a:r>
              <a:rPr lang="cs-CZ" dirty="0"/>
              <a:t>7 </a:t>
            </a:r>
            <a:r>
              <a:rPr lang="cs-CZ" dirty="0" err="1"/>
              <a:t>English</a:t>
            </a:r>
            <a:r>
              <a:rPr lang="cs-CZ" dirty="0"/>
              <a:t> – 8th – 12th June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63FE69-7EC5-4F93-BC60-E80E1F1C6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833100" cy="52744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textbook</a:t>
            </a:r>
            <a:r>
              <a:rPr lang="cs-CZ" dirty="0"/>
              <a:t> Project 2,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everything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not do: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00B050"/>
                </a:solidFill>
              </a:rPr>
              <a:t>Workbook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exercises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Project My </a:t>
            </a:r>
            <a:r>
              <a:rPr lang="cs-CZ" dirty="0" err="1">
                <a:solidFill>
                  <a:srgbClr val="00B050"/>
                </a:solidFill>
              </a:rPr>
              <a:t>favourite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actor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actress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test </a:t>
            </a:r>
            <a:r>
              <a:rPr lang="cs-CZ" dirty="0" err="1"/>
              <a:t>from</a:t>
            </a:r>
            <a:r>
              <a:rPr lang="cs-CZ" dirty="0"/>
              <a:t> Unit 6,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online and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our</a:t>
            </a:r>
            <a:r>
              <a:rPr lang="cs-CZ" dirty="0"/>
              <a:t> email. More </a:t>
            </a:r>
            <a:r>
              <a:rPr lang="cs-CZ" dirty="0" err="1"/>
              <a:t>infomation</a:t>
            </a:r>
            <a:r>
              <a:rPr lang="cs-CZ" dirty="0"/>
              <a:t> on </a:t>
            </a:r>
            <a:r>
              <a:rPr lang="cs-CZ" dirty="0" err="1"/>
              <a:t>next</a:t>
            </a:r>
            <a:r>
              <a:rPr lang="cs-CZ" dirty="0"/>
              <a:t> slide.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Někteří stále ještě neodevzdali práci za toto období: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Projekt My </a:t>
            </a:r>
            <a:r>
              <a:rPr lang="cs-CZ" dirty="0" err="1">
                <a:solidFill>
                  <a:srgbClr val="FF0000"/>
                </a:solidFill>
              </a:rPr>
              <a:t>favourite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actor</a:t>
            </a:r>
            <a:r>
              <a:rPr lang="cs-CZ" dirty="0">
                <a:solidFill>
                  <a:srgbClr val="FF0000"/>
                </a:solidFill>
              </a:rPr>
              <a:t>/</a:t>
            </a:r>
            <a:r>
              <a:rPr lang="cs-CZ" dirty="0" err="1">
                <a:solidFill>
                  <a:srgbClr val="FF0000"/>
                </a:solidFill>
              </a:rPr>
              <a:t>actress</a:t>
            </a:r>
            <a:r>
              <a:rPr lang="cs-CZ" dirty="0">
                <a:solidFill>
                  <a:srgbClr val="FF0000"/>
                </a:solidFill>
              </a:rPr>
              <a:t>, Film report, Video – </a:t>
            </a:r>
            <a:r>
              <a:rPr lang="cs-CZ" dirty="0" err="1">
                <a:solidFill>
                  <a:srgbClr val="FF0000"/>
                </a:solidFill>
              </a:rPr>
              <a:t>commercial</a:t>
            </a:r>
            <a:r>
              <a:rPr lang="cs-CZ" dirty="0">
                <a:solidFill>
                  <a:srgbClr val="FF0000"/>
                </a:solidFill>
              </a:rPr>
              <a:t>, Email – </a:t>
            </a:r>
            <a:r>
              <a:rPr lang="cs-CZ" dirty="0" err="1">
                <a:solidFill>
                  <a:srgbClr val="FF0000"/>
                </a:solidFill>
              </a:rPr>
              <a:t>What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am</a:t>
            </a:r>
            <a:r>
              <a:rPr lang="cs-CZ" dirty="0">
                <a:solidFill>
                  <a:srgbClr val="FF0000"/>
                </a:solidFill>
              </a:rPr>
              <a:t> I </a:t>
            </a:r>
            <a:r>
              <a:rPr lang="cs-CZ" dirty="0" err="1">
                <a:solidFill>
                  <a:srgbClr val="FF0000"/>
                </a:solidFill>
              </a:rPr>
              <a:t>going</a:t>
            </a:r>
            <a:r>
              <a:rPr lang="cs-CZ" dirty="0">
                <a:solidFill>
                  <a:srgbClr val="FF0000"/>
                </a:solidFill>
              </a:rPr>
              <a:t> to do </a:t>
            </a:r>
            <a:r>
              <a:rPr lang="cs-CZ" dirty="0" err="1">
                <a:solidFill>
                  <a:srgbClr val="FF0000"/>
                </a:solidFill>
              </a:rPr>
              <a:t>after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quarantine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Vše můžete přinést na konzultaci, v pátek 12. 6. v 11 hodin ve škole. </a:t>
            </a:r>
            <a:r>
              <a:rPr lang="cs-CZ" dirty="0" err="1">
                <a:solidFill>
                  <a:srgbClr val="FF0000"/>
                </a:solidFill>
              </a:rPr>
              <a:t>Přihlašte</a:t>
            </a:r>
            <a:r>
              <a:rPr lang="cs-CZ" dirty="0">
                <a:solidFill>
                  <a:srgbClr val="FF0000"/>
                </a:solidFill>
              </a:rPr>
              <a:t> se na konzultaci na webu nebo v Bakalářích.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6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93F7-24B2-4252-BDDD-C523ADBA5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Unit 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9EFF-4CDA-47C0-B17A-94828A285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https://www.liveworksheets.com/jp733143yl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Výsledek pošli na </a:t>
            </a:r>
            <a:r>
              <a:rPr lang="cs-CZ" dirty="0">
                <a:hlinkClick r:id="rId3"/>
              </a:rPr>
              <a:t>mccollum@santoska.cz</a:t>
            </a:r>
            <a:r>
              <a:rPr lang="cs-CZ" dirty="0"/>
              <a:t> nebo </a:t>
            </a:r>
            <a:r>
              <a:rPr lang="cs-CZ" dirty="0">
                <a:hlinkClick r:id="rId4"/>
              </a:rPr>
              <a:t>bentouzia@santoska.cz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luck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9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814C-2C09-4D89-9691-1C95B5058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lesson</a:t>
            </a:r>
            <a:r>
              <a:rPr lang="cs-CZ" dirty="0"/>
              <a:t> – </a:t>
            </a:r>
            <a:r>
              <a:rPr lang="cs-CZ" dirty="0" err="1"/>
              <a:t>Wednesday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11 </a:t>
            </a:r>
            <a:r>
              <a:rPr lang="cs-CZ"/>
              <a:t>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4B37-1504-4457-B8E8-4D6431CF0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Dianne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Travelling</a:t>
            </a:r>
            <a:r>
              <a:rPr lang="cs-CZ" dirty="0"/>
              <a:t> –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 a </a:t>
            </a:r>
            <a:r>
              <a:rPr lang="cs-CZ" dirty="0" err="1"/>
              <a:t>worksheet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website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3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7 English – 8th – 12th June</vt:lpstr>
      <vt:lpstr>Test Unit 6</vt:lpstr>
      <vt:lpstr>Online lesson – Wednesday at 11 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English – 8th – 12th June</dc:title>
  <dc:creator>Tereza McCollum</dc:creator>
  <cp:lastModifiedBy>Tereza McCollum</cp:lastModifiedBy>
  <cp:revision>5</cp:revision>
  <dcterms:created xsi:type="dcterms:W3CDTF">2020-06-06T18:22:35Z</dcterms:created>
  <dcterms:modified xsi:type="dcterms:W3CDTF">2020-06-07T10:45:13Z</dcterms:modified>
</cp:coreProperties>
</file>