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DAC16-487A-45CC-9109-8E2892E572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748425-72B4-4945-AB83-8DDC1F5C3A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537001-79A5-4B0F-A286-FA5712C50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8B02-401A-4F47-924B-B5559AA569C2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A33F58-FE7C-457A-9ED6-B24B61935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048092-EAC7-4C85-BF80-15E168077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71F43-98FD-4DB4-BD78-51A3885C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03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81A8C-9DA6-4C33-AC45-02F860A40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C3057F-C0AC-45E6-AC58-E77AF3AC01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B736D0-D5FC-44E7-9DBD-B8EB60A00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8B02-401A-4F47-924B-B5559AA569C2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079D72-A56B-43DC-AE6F-592ED4925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C7FE0B-E2AF-4444-BCEA-DB09C3A9C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71F43-98FD-4DB4-BD78-51A3885C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795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DF980F-3DB7-4D2C-86EB-C39394CB47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A25768-7C8C-4252-A3DC-E18ACA2FEA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159C9F-8507-4325-9EF7-2F9639F12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8B02-401A-4F47-924B-B5559AA569C2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EF8651-E724-43F5-B63B-74A8D3100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36BFBD-FBD6-4066-9D4A-C88B488FB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71F43-98FD-4DB4-BD78-51A3885C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849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C9B0F-C5FB-4304-8B8A-6FDA282A0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988FFC-8630-4F0E-A92F-9CB5B5D1B4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1B2B28-BA1A-478A-964D-9CC79391D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8B02-401A-4F47-924B-B5559AA569C2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A7FE18-BD32-4492-82C3-2580ECE71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BCFC74-129F-418E-A9F5-E326EFD32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71F43-98FD-4DB4-BD78-51A3885C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771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B8C65-B1E6-4E81-B5E0-CA7C6EE88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A06FE1-42A3-435A-BD7B-7C7328DD13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CEAF6F-5F38-402C-B3BD-DB6B67A33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8B02-401A-4F47-924B-B5559AA569C2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4BD77F-0F8A-4A7A-9FDD-5954EA7C2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ECF444-8B14-48CE-B57F-B417EDFC9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71F43-98FD-4DB4-BD78-51A3885C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610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9A035-A0AD-4ABE-B593-8C0A2A5E0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9514E-840F-4BD9-B889-16F36F6B4E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A764AA-8A80-4E79-8C7B-031EBF694D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32ACF5-D7C4-459F-B052-42003DB27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8B02-401A-4F47-924B-B5559AA569C2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E81824-9849-4259-80C9-DC2A8BEDD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9995A2-0FB9-46EA-9D92-525FE8B74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71F43-98FD-4DB4-BD78-51A3885C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810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53067-7997-4A70-9D18-6E51A4712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CCC8C4-AAAC-4FC6-B977-D12C4876A6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F3FC97-7E3E-4AC8-806D-E1481A7C53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58CECE-73D1-43E4-AF98-DCDDC2ADD7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064FA4-08C5-48B0-9D70-697BA006B6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2D220C-BE9E-4C46-B169-780F1DC95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8B02-401A-4F47-924B-B5559AA569C2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F625CA-9130-4529-8C6A-FF9B8C5AF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42E9CB-F7CF-4350-B2DC-AF9EB816E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71F43-98FD-4DB4-BD78-51A3885C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745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DC38F-AC1A-481A-9BC2-B2835FB05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B2E6FC-C3A4-41A9-A949-0BDBCE283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8B02-401A-4F47-924B-B5559AA569C2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6B970B-B455-4F0C-A3AD-70F2E73AF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844A7F-4268-49B0-BA3D-325A372AF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71F43-98FD-4DB4-BD78-51A3885C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178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D8405E-4A66-4214-8B56-B0DF87741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8B02-401A-4F47-924B-B5559AA569C2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CD3396-438F-4FB6-8484-AFE27B8B9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9A12FA-F991-4E1B-B323-D9DCB08D4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71F43-98FD-4DB4-BD78-51A3885C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282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54DE1-ABAB-4D08-8DE4-E19CB714C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2CF125-F98B-46AC-8059-24FC2DBFA0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6B70F6-BAFA-445F-9910-D000D8C43E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8448D9-9EC2-409A-800A-AA9A69A86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8B02-401A-4F47-924B-B5559AA569C2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CB6A2F-3641-482C-854A-58FE78421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29C55D-2CB0-4D35-9683-D3407BA24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71F43-98FD-4DB4-BD78-51A3885C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7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FDD1E-20F0-462B-A294-63D26A7E9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EC3938-BE32-4CCE-800B-6781E35D20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2F13FC-7F93-4447-B745-5042C734C4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25DF8D-96D8-496F-8037-6ECC315E4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8B02-401A-4F47-924B-B5559AA569C2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CD734B-12BF-4B9A-8F3B-9F747FEA3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745779-4850-4962-81E3-5B5A3A80A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71F43-98FD-4DB4-BD78-51A3885C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495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E618DA-4DCC-455A-992F-8AB95D48F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1F4242-3DCB-4360-8347-4DCC0F2890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04F0FF-1D8F-4544-879F-92733AFBAB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38B02-401A-4F47-924B-B5559AA569C2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447AAD-7D3E-4B29-8994-C88B326E0D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4A2FC-C6E9-4517-8029-1A680D1479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71F43-98FD-4DB4-BD78-51A3885C5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809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veworksheets.com/ts35901ms" TargetMode="External"/><Relationship Id="rId2" Type="http://schemas.openxmlformats.org/officeDocument/2006/relationships/hyperlink" Target="https://www.liveworksheets.com/du224285yj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liveworksheets.com/ez60046qy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englishkids.britishcouncil.org/writing-practice/postcard-londo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E3B360C-DD82-4FDE-B628-776426256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6AB – </a:t>
            </a:r>
            <a:r>
              <a:rPr lang="cs-CZ" dirty="0" err="1"/>
              <a:t>English</a:t>
            </a:r>
            <a:r>
              <a:rPr lang="cs-CZ" dirty="0"/>
              <a:t> – 8th – 12th June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2C3E420-1BFD-44C4-B6DA-ED1379CAC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2100"/>
            <a:ext cx="10515600" cy="4614863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Měli bychom mít hotovou 3 lekci, zkontrolujte si, zda máte vše v pracovním sešitě do str. 33. Učebnici i pracovní sešit si necháte na příští školní rok, kdy budeme pokračovat.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 pátek 12. 6. nabízím možnost konzultace z AJ (můžete si zkusit napsat test z lekce 3, abyste viděli, co vám jde a co nejde …, také můžete přinést své projekty My </a:t>
            </a:r>
            <a:r>
              <a:rPr lang="cs-CZ" dirty="0" err="1"/>
              <a:t>Holiday</a:t>
            </a:r>
            <a:r>
              <a:rPr lang="cs-CZ" dirty="0"/>
              <a:t> a pracovní sešity na kontrolu).</a:t>
            </a:r>
          </a:p>
          <a:p>
            <a:pPr marL="0" indent="0">
              <a:buNone/>
            </a:pPr>
            <a:r>
              <a:rPr lang="cs-CZ" dirty="0" err="1"/>
              <a:t>Přihlašte</a:t>
            </a:r>
            <a:r>
              <a:rPr lang="cs-CZ" dirty="0"/>
              <a:t> se přes Bakaláře (zpráva rodičům), nebo přes web (Co se učíme).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090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07815-E6CC-43ED-9908-761C40E36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Revision</a:t>
            </a:r>
            <a:r>
              <a:rPr lang="cs-CZ" dirty="0"/>
              <a:t> – Unit 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722C3A-2FC1-4BEA-8432-72A4975CF7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Kdo ještě nevyplnil opakovací pracovní list, může tak udělat zde</a:t>
            </a:r>
          </a:p>
          <a:p>
            <a:pPr marL="0" indent="0">
              <a:buNone/>
            </a:pPr>
            <a:r>
              <a:rPr lang="cs-CZ" dirty="0" err="1"/>
              <a:t>Revision</a:t>
            </a:r>
            <a:r>
              <a:rPr lang="cs-CZ" dirty="0"/>
              <a:t> – Unit 3: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https://www.liveworksheets.com/du224285yj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Opakování minulý čas – pravidelná a nepravidelná slovesa, zápor:</a:t>
            </a:r>
          </a:p>
          <a:p>
            <a:pPr marL="0" indent="0">
              <a:buNone/>
            </a:pPr>
            <a:r>
              <a:rPr lang="cs-CZ" dirty="0">
                <a:hlinkClick r:id="rId3"/>
              </a:rPr>
              <a:t>https://www.liveworksheets.com/ts35901ms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Opakování otázky:</a:t>
            </a:r>
          </a:p>
          <a:p>
            <a:pPr marL="0" indent="0">
              <a:buNone/>
            </a:pPr>
            <a:r>
              <a:rPr lang="cs-CZ" dirty="0">
                <a:hlinkClick r:id="rId4"/>
              </a:rPr>
              <a:t>https://www.liveworksheets.com/ez60046qy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002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C994F-E010-457A-988B-D30F44B42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Online </a:t>
            </a:r>
            <a:r>
              <a:rPr lang="cs-CZ" dirty="0" err="1"/>
              <a:t>lesson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85D857-92BE-4DAF-9006-8EF882786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Capital</a:t>
            </a:r>
            <a:r>
              <a:rPr lang="cs-CZ" dirty="0"/>
              <a:t> </a:t>
            </a:r>
            <a:r>
              <a:rPr lang="cs-CZ" dirty="0" err="1"/>
              <a:t>cities</a:t>
            </a:r>
            <a:r>
              <a:rPr lang="cs-CZ" dirty="0"/>
              <a:t> </a:t>
            </a:r>
            <a:r>
              <a:rPr lang="cs-CZ" dirty="0" err="1"/>
              <a:t>quiz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Travelling</a:t>
            </a:r>
            <a:r>
              <a:rPr lang="cs-CZ" dirty="0"/>
              <a:t> – </a:t>
            </a:r>
            <a:r>
              <a:rPr lang="cs-CZ" dirty="0" err="1"/>
              <a:t>short</a:t>
            </a:r>
            <a:r>
              <a:rPr lang="cs-CZ" dirty="0"/>
              <a:t> </a:t>
            </a:r>
            <a:r>
              <a:rPr lang="cs-CZ" dirty="0" err="1"/>
              <a:t>dialogues</a:t>
            </a:r>
            <a:r>
              <a:rPr lang="cs-CZ" dirty="0"/>
              <a:t> – </a:t>
            </a:r>
            <a:r>
              <a:rPr lang="cs-CZ" dirty="0" err="1"/>
              <a:t>listening</a:t>
            </a:r>
            <a:r>
              <a:rPr lang="cs-CZ" dirty="0"/>
              <a:t> and </a:t>
            </a:r>
            <a:r>
              <a:rPr lang="cs-CZ" dirty="0" err="1"/>
              <a:t>speaking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The</a:t>
            </a:r>
            <a:r>
              <a:rPr lang="cs-CZ" dirty="0"/>
              <a:t> Eden </a:t>
            </a:r>
            <a:r>
              <a:rPr lang="cs-CZ" dirty="0" err="1"/>
              <a:t>project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451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E1F2E-3288-4088-A83C-39BA6328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</p:spPr>
        <p:txBody>
          <a:bodyPr/>
          <a:lstStyle/>
          <a:p>
            <a:r>
              <a:rPr lang="cs-CZ" dirty="0"/>
              <a:t>A </a:t>
            </a:r>
            <a:r>
              <a:rPr lang="cs-CZ" dirty="0" err="1"/>
              <a:t>postcard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my </a:t>
            </a:r>
            <a:r>
              <a:rPr lang="cs-CZ" dirty="0" err="1"/>
              <a:t>holiday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F2925D-2C58-4C27-9397-0048534E1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/>
          <a:lstStyle/>
          <a:p>
            <a:pPr marL="0" indent="0">
              <a:buNone/>
            </a:pPr>
            <a:r>
              <a:rPr lang="cs-CZ" dirty="0" err="1"/>
              <a:t>Read</a:t>
            </a:r>
            <a:r>
              <a:rPr lang="cs-CZ" dirty="0"/>
              <a:t>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postcard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London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https://learnenglishkids.britishcouncil.org/writing-practice/postcard-london</a:t>
            </a:r>
            <a:r>
              <a:rPr lang="cs-CZ" dirty="0"/>
              <a:t>   (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do </a:t>
            </a:r>
            <a:r>
              <a:rPr lang="cs-CZ" dirty="0" err="1"/>
              <a:t>the</a:t>
            </a:r>
            <a:r>
              <a:rPr lang="cs-CZ" dirty="0"/>
              <a:t> online </a:t>
            </a:r>
            <a:r>
              <a:rPr lang="cs-CZ" dirty="0" err="1"/>
              <a:t>activities</a:t>
            </a:r>
            <a:r>
              <a:rPr lang="cs-CZ" dirty="0"/>
              <a:t> – </a:t>
            </a:r>
            <a:r>
              <a:rPr lang="cs-CZ" dirty="0" err="1"/>
              <a:t>Preparation</a:t>
            </a:r>
            <a:r>
              <a:rPr lang="cs-CZ" dirty="0"/>
              <a:t>, Game)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Or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print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activities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next</a:t>
            </a:r>
            <a:r>
              <a:rPr lang="cs-CZ" dirty="0"/>
              <a:t> slide and </a:t>
            </a:r>
            <a:r>
              <a:rPr lang="cs-CZ" dirty="0" err="1"/>
              <a:t>glue</a:t>
            </a:r>
            <a:r>
              <a:rPr lang="cs-CZ" dirty="0"/>
              <a:t> </a:t>
            </a:r>
            <a:r>
              <a:rPr lang="cs-CZ" dirty="0" err="1"/>
              <a:t>them</a:t>
            </a:r>
            <a:r>
              <a:rPr lang="cs-CZ" dirty="0"/>
              <a:t> in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exercise</a:t>
            </a:r>
            <a:r>
              <a:rPr lang="cs-CZ" dirty="0"/>
              <a:t> </a:t>
            </a:r>
            <a:r>
              <a:rPr lang="cs-CZ" dirty="0" err="1"/>
              <a:t>book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did</a:t>
            </a:r>
            <a:r>
              <a:rPr lang="cs-CZ" dirty="0"/>
              <a:t> a </a:t>
            </a:r>
            <a:r>
              <a:rPr lang="cs-CZ" dirty="0" err="1"/>
              <a:t>project</a:t>
            </a:r>
            <a:r>
              <a:rPr lang="cs-CZ" dirty="0"/>
              <a:t> My </a:t>
            </a:r>
            <a:r>
              <a:rPr lang="cs-CZ" dirty="0" err="1"/>
              <a:t>holiday</a:t>
            </a:r>
            <a:r>
              <a:rPr lang="cs-CZ" dirty="0"/>
              <a:t>. </a:t>
            </a:r>
            <a:r>
              <a:rPr lang="cs-CZ" dirty="0" err="1"/>
              <a:t>Write</a:t>
            </a:r>
            <a:r>
              <a:rPr lang="cs-CZ" dirty="0"/>
              <a:t> </a:t>
            </a:r>
            <a:r>
              <a:rPr lang="cs-CZ" dirty="0" err="1"/>
              <a:t>me</a:t>
            </a:r>
            <a:r>
              <a:rPr lang="cs-CZ" dirty="0"/>
              <a:t> a </a:t>
            </a:r>
            <a:r>
              <a:rPr lang="cs-CZ" dirty="0" err="1"/>
              <a:t>postcard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holiday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(In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exercise</a:t>
            </a:r>
            <a:r>
              <a:rPr lang="cs-CZ" dirty="0"/>
              <a:t> </a:t>
            </a:r>
            <a:r>
              <a:rPr lang="cs-CZ" dirty="0" err="1"/>
              <a:t>book</a:t>
            </a:r>
            <a:r>
              <a:rPr lang="cs-CZ" dirty="0"/>
              <a:t>.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use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template</a:t>
            </a:r>
            <a:r>
              <a:rPr lang="cs-CZ" dirty="0"/>
              <a:t> (šablona) on slide 5.)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466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CD757-1367-4ECA-9255-C2EABDC98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F7CAF-C16A-480A-BDB1-3AF097BEA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E9460A-649E-4AB1-844B-CE152AFB285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666" t="9930" r="21407" b="9931"/>
          <a:stretch/>
        </p:blipFill>
        <p:spPr>
          <a:xfrm>
            <a:off x="381000" y="12700"/>
            <a:ext cx="6096000" cy="674691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BCF8BAB-69BA-4589-A91C-A5F4541CE9D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0221" t="22407" r="23482" b="43889"/>
          <a:stretch/>
        </p:blipFill>
        <p:spPr>
          <a:xfrm>
            <a:off x="6477000" y="98382"/>
            <a:ext cx="5681244" cy="272101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99CDB83-0939-41D0-8837-A093A3E39151}"/>
              </a:ext>
            </a:extLst>
          </p:cNvPr>
          <p:cNvSpPr txBox="1"/>
          <p:nvPr/>
        </p:nvSpPr>
        <p:spPr>
          <a:xfrm>
            <a:off x="6883400" y="3436958"/>
            <a:ext cx="4470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/>
              <a:t>Now</a:t>
            </a:r>
            <a:r>
              <a:rPr lang="cs-CZ" sz="2400" dirty="0"/>
              <a:t> </a:t>
            </a:r>
            <a:r>
              <a:rPr lang="cs-CZ" sz="2400" dirty="0" err="1"/>
              <a:t>you</a:t>
            </a:r>
            <a:r>
              <a:rPr lang="cs-CZ" sz="2400" dirty="0"/>
              <a:t> </a:t>
            </a:r>
            <a:r>
              <a:rPr lang="cs-CZ" sz="2400" dirty="0" err="1"/>
              <a:t>can</a:t>
            </a:r>
            <a:r>
              <a:rPr lang="cs-CZ" sz="2400" dirty="0"/>
              <a:t> </a:t>
            </a:r>
            <a:r>
              <a:rPr lang="cs-CZ" sz="2400" dirty="0" err="1"/>
              <a:t>write</a:t>
            </a:r>
            <a:r>
              <a:rPr lang="cs-CZ" sz="2400" dirty="0"/>
              <a:t> </a:t>
            </a:r>
            <a:r>
              <a:rPr lang="cs-CZ" sz="2400" dirty="0" err="1"/>
              <a:t>your</a:t>
            </a:r>
            <a:r>
              <a:rPr lang="cs-CZ" sz="2400" dirty="0"/>
              <a:t> </a:t>
            </a:r>
            <a:r>
              <a:rPr lang="cs-CZ" sz="2400" dirty="0" err="1"/>
              <a:t>own</a:t>
            </a:r>
            <a:r>
              <a:rPr lang="cs-CZ" sz="2400" dirty="0"/>
              <a:t> </a:t>
            </a:r>
            <a:r>
              <a:rPr lang="cs-CZ" sz="2400" dirty="0" err="1"/>
              <a:t>postcard</a:t>
            </a:r>
            <a:r>
              <a:rPr lang="cs-CZ" sz="2400" dirty="0"/>
              <a:t> </a:t>
            </a:r>
            <a:r>
              <a:rPr lang="cs-CZ" sz="2400" dirty="0" err="1"/>
              <a:t>from</a:t>
            </a:r>
            <a:r>
              <a:rPr lang="cs-CZ" sz="2400" dirty="0"/>
              <a:t> </a:t>
            </a:r>
            <a:r>
              <a:rPr lang="cs-CZ" sz="2400" dirty="0" err="1"/>
              <a:t>your</a:t>
            </a:r>
            <a:r>
              <a:rPr lang="cs-CZ" sz="2400" dirty="0"/>
              <a:t> </a:t>
            </a:r>
            <a:r>
              <a:rPr lang="cs-CZ" sz="2400" dirty="0" err="1"/>
              <a:t>favourite</a:t>
            </a:r>
            <a:r>
              <a:rPr lang="cs-CZ" sz="2400" dirty="0"/>
              <a:t> </a:t>
            </a:r>
            <a:r>
              <a:rPr lang="cs-CZ" sz="2400" dirty="0" err="1"/>
              <a:t>holiday</a:t>
            </a:r>
            <a:r>
              <a:rPr lang="cs-CZ" sz="2400" dirty="0"/>
              <a:t>.</a:t>
            </a:r>
          </a:p>
          <a:p>
            <a:r>
              <a:rPr lang="cs-CZ" sz="2400" dirty="0" err="1"/>
              <a:t>You</a:t>
            </a:r>
            <a:r>
              <a:rPr lang="cs-CZ" sz="2400" dirty="0"/>
              <a:t> </a:t>
            </a:r>
            <a:r>
              <a:rPr lang="cs-CZ" sz="2400" dirty="0" err="1"/>
              <a:t>can</a:t>
            </a:r>
            <a:r>
              <a:rPr lang="cs-CZ" sz="2400" dirty="0"/>
              <a:t> use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worksheet</a:t>
            </a:r>
            <a:r>
              <a:rPr lang="cs-CZ" sz="2400" dirty="0"/>
              <a:t> on </a:t>
            </a:r>
            <a:r>
              <a:rPr lang="cs-CZ" sz="2400" dirty="0" err="1"/>
              <a:t>next</a:t>
            </a:r>
            <a:r>
              <a:rPr lang="cs-CZ" sz="2400" dirty="0"/>
              <a:t> </a:t>
            </a:r>
            <a:r>
              <a:rPr lang="cs-CZ" sz="2400" dirty="0" err="1"/>
              <a:t>page</a:t>
            </a:r>
            <a:r>
              <a:rPr lang="cs-CZ" sz="2400" dirty="0"/>
              <a:t> </a:t>
            </a:r>
            <a:r>
              <a:rPr lang="cs-CZ" sz="2400" dirty="0" err="1"/>
              <a:t>or</a:t>
            </a:r>
            <a:r>
              <a:rPr lang="cs-CZ" sz="2400" dirty="0"/>
              <a:t> just </a:t>
            </a:r>
            <a:r>
              <a:rPr lang="cs-CZ" sz="2400" dirty="0" err="1"/>
              <a:t>write</a:t>
            </a:r>
            <a:r>
              <a:rPr lang="cs-CZ" sz="2400" dirty="0"/>
              <a:t> </a:t>
            </a:r>
            <a:r>
              <a:rPr lang="cs-CZ" sz="2400" dirty="0" err="1"/>
              <a:t>it</a:t>
            </a:r>
            <a:r>
              <a:rPr lang="cs-CZ" sz="2400" dirty="0"/>
              <a:t> in </a:t>
            </a:r>
            <a:r>
              <a:rPr lang="cs-CZ" sz="2400" dirty="0" err="1"/>
              <a:t>your</a:t>
            </a:r>
            <a:r>
              <a:rPr lang="cs-CZ" sz="2400" dirty="0"/>
              <a:t> </a:t>
            </a:r>
            <a:r>
              <a:rPr lang="cs-CZ" sz="2400" dirty="0" err="1"/>
              <a:t>exercise</a:t>
            </a:r>
            <a:r>
              <a:rPr lang="cs-CZ" sz="2400" dirty="0"/>
              <a:t> </a:t>
            </a:r>
            <a:r>
              <a:rPr lang="cs-CZ" sz="2400" dirty="0" err="1"/>
              <a:t>book</a:t>
            </a:r>
            <a:r>
              <a:rPr lang="cs-CZ" sz="240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04223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1DA9B05-FFC8-45DC-A0DB-60DCFCFC19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536" t="28665" r="21840" b="14248"/>
          <a:stretch/>
        </p:blipFill>
        <p:spPr>
          <a:xfrm>
            <a:off x="501650" y="0"/>
            <a:ext cx="8547100" cy="677403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EF5AA28-F85D-4F76-9CD0-F0AE95189D6D}"/>
              </a:ext>
            </a:extLst>
          </p:cNvPr>
          <p:cNvSpPr txBox="1"/>
          <p:nvPr/>
        </p:nvSpPr>
        <p:spPr>
          <a:xfrm>
            <a:off x="9258300" y="927100"/>
            <a:ext cx="26543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err="1"/>
              <a:t>This</a:t>
            </a:r>
            <a:r>
              <a:rPr lang="cs-CZ" sz="4400" dirty="0"/>
              <a:t> </a:t>
            </a:r>
            <a:r>
              <a:rPr lang="cs-CZ" sz="4400" dirty="0" err="1"/>
              <a:t>is</a:t>
            </a:r>
            <a:r>
              <a:rPr lang="cs-CZ" sz="4400" dirty="0"/>
              <a:t> </a:t>
            </a:r>
            <a:r>
              <a:rPr lang="cs-CZ" sz="4400" dirty="0" err="1"/>
              <a:t>all</a:t>
            </a:r>
            <a:r>
              <a:rPr lang="cs-CZ" sz="4400" dirty="0"/>
              <a:t> </a:t>
            </a:r>
            <a:r>
              <a:rPr lang="cs-CZ" sz="4400" dirty="0" err="1"/>
              <a:t>for</a:t>
            </a:r>
            <a:r>
              <a:rPr lang="cs-CZ" sz="4400" dirty="0"/>
              <a:t> </a:t>
            </a:r>
            <a:r>
              <a:rPr lang="cs-CZ" sz="4400" dirty="0" err="1"/>
              <a:t>this</a:t>
            </a:r>
            <a:r>
              <a:rPr lang="cs-CZ" sz="4400" dirty="0"/>
              <a:t> </a:t>
            </a:r>
            <a:r>
              <a:rPr lang="cs-CZ" sz="4400" dirty="0" err="1"/>
              <a:t>week</a:t>
            </a:r>
            <a:r>
              <a:rPr lang="cs-CZ" sz="4400" dirty="0"/>
              <a:t>!</a:t>
            </a:r>
          </a:p>
          <a:p>
            <a:endParaRPr lang="cs-CZ" sz="4400" dirty="0"/>
          </a:p>
          <a:p>
            <a:r>
              <a:rPr lang="cs-CZ" sz="4400" dirty="0" err="1"/>
              <a:t>Take</a:t>
            </a:r>
            <a:r>
              <a:rPr lang="cs-CZ" sz="4400" dirty="0"/>
              <a:t> care!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960560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302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6AB – English – 8th – 12th June</vt:lpstr>
      <vt:lpstr>Revision – Unit 3</vt:lpstr>
      <vt:lpstr>Online lesson</vt:lpstr>
      <vt:lpstr>A postcard from my holiday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6AB – English – 8th – 12th June</dc:title>
  <dc:creator>Tereza McCollum</dc:creator>
  <cp:lastModifiedBy>Tereza McCollum</cp:lastModifiedBy>
  <cp:revision>7</cp:revision>
  <dcterms:created xsi:type="dcterms:W3CDTF">2020-06-06T14:15:32Z</dcterms:created>
  <dcterms:modified xsi:type="dcterms:W3CDTF">2020-06-07T10:09:20Z</dcterms:modified>
</cp:coreProperties>
</file>