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4B7C-21B0-4951-B5F6-F21C8746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74437-B6EF-4638-8BB0-6D1631DBF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8E1D-E166-40B4-8BEA-CE9FC0D6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59FF4-507C-474C-A9DB-D2D7A72A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4CBEA-2477-4EEB-9112-C4BFFB14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1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8047-2A96-4CF4-A101-7DCE8FAD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38F8A-5BA6-4941-8C5E-D6BA7C0F2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2AA8-B208-49A6-BB86-1DC03E34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26AE-6F84-4231-8B57-B91DF117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D95A-E9F3-47E9-B517-134F73DC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E46E0-1E1B-48A0-B219-DDF7BE996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CE8B1-D0EF-4C31-8EEE-6FCFF1F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759FE-1A44-4D6A-BB74-00499CFA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05A-5BFD-4B12-8F19-FFBCDF0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BBD8-FD04-4A7A-B97D-7AE1BFBC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2D3A-01DF-4B16-A3C5-6F40666C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A9EC-C381-4C6D-A558-0D16B5BD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EAF18-4375-45E6-8149-D5D2982A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8940-131C-4F3A-8120-E167241E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D84C-6D3C-4D99-BEBF-5A8DC96B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0A98-F0BC-469C-A268-6964FEDF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C1909-CC58-4BE7-9D8D-19BB59317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CF1B-B288-44C7-A516-0484033C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6FD1-20E9-4D41-95FB-64BB9156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AAD2-1FFA-4EBA-9CF4-23AC8ED4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C37E-87B1-4BD5-890C-20478950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374D-3079-4B71-A524-BAF3F0784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9F963-DB3B-4307-8FF6-85AF36043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CCB91-CCDE-411D-9552-F860313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91AC0-C269-4A2F-A52E-4AE0CCC3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99D48-ADA8-4657-BFB4-CD5F4D57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1BA2-09C3-482F-AAE0-C5934718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56CE7-C0B9-47BC-8F24-6A17EDF4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9429F-96FC-4C31-A3E1-8FB81B45D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1B271-E01D-4818-8619-61F0A0DDA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591BE-45D0-4EDD-94C9-38601B119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900F7-52BF-4B30-BC4E-B7121675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BAA91-DFCF-4522-BC77-B558AD7A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34DDA-F298-4EE2-AF11-3ED24B42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4FF6-348F-4442-B2F4-FA80645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697F8-F6EB-481B-9E5C-AA832097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FD0B-0707-42A0-BC13-75B2F68E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6CFE-3D07-4AAD-9D29-F252ED22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0E58F-AD95-45D7-85EC-9A6CEF77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06757-4931-4779-9386-550612A6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B2E2-60CE-4D1F-8886-AEC32E8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BCD0-16B1-4507-9F6C-4D314042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7514-59DC-4EDA-AD4D-32FDC447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A998A-60D7-441B-99F0-A21EF878E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28FEE-F7CD-45F8-B019-E2AF4443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021DD-4AAE-4368-8B4E-266E2C2E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CA06F-D350-42C3-881C-5854EDF2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8421-C85D-4237-AA48-017AD95C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9E718-189C-4583-9D5B-D44FCFDCD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C4DC9-971F-4CA9-80ED-6008309C4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5A38-33D1-4F80-9FDC-8F47067F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53F0B-5172-40AF-99DA-B1B78D43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D598D-9E67-457C-97F2-FC19C15B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49508-DE79-4349-BF6F-3D163C5C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5D85-3871-47E3-A78D-C69FCA4B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5C62-5BC8-4EFA-9EDC-3DD21B0A5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DE9F-F539-4F91-8BA8-C23FDCBC57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B5B57-32D5-4D7B-8E5B-602985C90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DA515-D457-4828-8F1A-726FBC714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786E-C6A5-4610-81F6-3DAE09FB3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ez60046qy" TargetMode="External"/><Relationship Id="rId2" Type="http://schemas.openxmlformats.org/officeDocument/2006/relationships/hyperlink" Target="https://en.islcollective.com/video-lessons/simons-cat-simple-past-tense-reg-irr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-CdpqhxDR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E2630A-535C-47F6-A7BF-D236CFFF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6AB – </a:t>
            </a:r>
            <a:r>
              <a:rPr lang="cs-CZ" dirty="0" err="1"/>
              <a:t>English</a:t>
            </a:r>
            <a:r>
              <a:rPr lang="cs-CZ" dirty="0"/>
              <a:t> 4th – 7th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50354-A0DC-48A7-AF6E-B27D637A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Za procvičování na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www.umimeanglicky.cz</a:t>
            </a:r>
            <a:r>
              <a:rPr lang="cs-CZ" dirty="0">
                <a:highlight>
                  <a:srgbClr val="FFFF00"/>
                </a:highlight>
              </a:rPr>
              <a:t> mají + Štěpán, Týna, Radek a Sára (</a:t>
            </a:r>
            <a:r>
              <a:rPr lang="cs-CZ" dirty="0" err="1">
                <a:highlight>
                  <a:srgbClr val="FFFF00"/>
                </a:highlight>
              </a:rPr>
              <a:t>Congratulations</a:t>
            </a:r>
            <a:r>
              <a:rPr lang="cs-CZ" dirty="0">
                <a:highlight>
                  <a:srgbClr val="FFFF00"/>
                </a:highlight>
              </a:rPr>
              <a:t>!)</a:t>
            </a:r>
          </a:p>
          <a:p>
            <a:pPr marL="0" indent="0">
              <a:buNone/>
            </a:pPr>
            <a:r>
              <a:rPr lang="cs-CZ" dirty="0"/>
              <a:t>Za Test na </a:t>
            </a:r>
            <a:r>
              <a:rPr lang="cs-CZ" dirty="0" err="1"/>
              <a:t>Kahoot</a:t>
            </a:r>
            <a:r>
              <a:rPr lang="cs-CZ" dirty="0"/>
              <a:t> má 1 Sára. Pokud nenapíšete svoje jméno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Cookie</a:t>
            </a:r>
            <a:r>
              <a:rPr lang="cs-CZ" dirty="0"/>
              <a:t>?), nemůžu vás ohodnotit. Výsledky ostatních známkovat nebudu, byl to cvičný test, ale určitě test ještě zopakujeme.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začali jsme lekci 3D – slovíčka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v pracovním sešitě máme hotovo do str. 29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study </a:t>
            </a:r>
            <a:r>
              <a:rPr lang="cs-CZ" dirty="0" err="1"/>
              <a:t>questions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 tense and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grammar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online </a:t>
            </a:r>
            <a:r>
              <a:rPr lang="cs-CZ" dirty="0" err="1">
                <a:solidFill>
                  <a:srgbClr val="FF0000"/>
                </a:solidFill>
              </a:rPr>
              <a:t>lesson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dirty="0" err="1">
                <a:solidFill>
                  <a:srgbClr val="FF0000"/>
                </a:solidFill>
              </a:rPr>
              <a:t>Tuesday</a:t>
            </a:r>
            <a:r>
              <a:rPr lang="cs-CZ" dirty="0">
                <a:solidFill>
                  <a:srgbClr val="FF0000"/>
                </a:solidFill>
              </a:rPr>
              <a:t> do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tasks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from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Lesson</a:t>
            </a:r>
            <a:r>
              <a:rPr lang="cs-CZ" dirty="0">
                <a:solidFill>
                  <a:srgbClr val="FF0000"/>
                </a:solidFill>
              </a:rPr>
              <a:t>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4435-FFCB-4395-98F9-3B868F22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1400" cy="97313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Lesson</a:t>
            </a:r>
            <a:r>
              <a:rPr lang="cs-CZ" dirty="0"/>
              <a:t> 1 – </a:t>
            </a:r>
            <a:r>
              <a:rPr lang="cs-CZ" dirty="0" err="1"/>
              <a:t>Simple</a:t>
            </a:r>
            <a:r>
              <a:rPr lang="cs-CZ" dirty="0"/>
              <a:t> past tense – </a:t>
            </a:r>
            <a:r>
              <a:rPr lang="cs-CZ" dirty="0" err="1"/>
              <a:t>questions</a:t>
            </a:r>
            <a:br>
              <a:rPr lang="cs-CZ" dirty="0"/>
            </a:br>
            <a:r>
              <a:rPr lang="cs-CZ" dirty="0"/>
              <a:t>+ Online </a:t>
            </a:r>
            <a:r>
              <a:rPr lang="cs-CZ" dirty="0" err="1"/>
              <a:t>lesson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AA87-F975-4B64-AEA4-58FF78B1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2"/>
            <a:ext cx="10515600" cy="483870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 p. 38 </a:t>
            </a:r>
            <a:r>
              <a:rPr lang="cs-CZ" dirty="0" err="1"/>
              <a:t>again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Textbook</a:t>
            </a:r>
            <a:r>
              <a:rPr lang="cs-CZ" dirty="0"/>
              <a:t> 39/2 –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D7F58-E07A-4103-BE0B-E398390B7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3" t="24652" r="14296" b="29815"/>
          <a:stretch/>
        </p:blipFill>
        <p:spPr>
          <a:xfrm>
            <a:off x="838200" y="2947988"/>
            <a:ext cx="6235700" cy="31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6E44-03A4-41D4-A64F-C49E69ED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cs-CZ" dirty="0"/>
              <a:t>Past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22B52-327D-4229-B395-7E81CB01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79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Copy </a:t>
            </a:r>
            <a:r>
              <a:rPr lang="cs-CZ" dirty="0" err="1"/>
              <a:t>this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b="1" dirty="0" err="1"/>
              <a:t>exercise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sentences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story.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DE29C-D739-4EE7-9B6B-7747B4F7B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1" t="13333" r="20518" b="5324"/>
          <a:stretch/>
        </p:blipFill>
        <p:spPr>
          <a:xfrm>
            <a:off x="5956300" y="365125"/>
            <a:ext cx="5689600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2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7089-5670-4271-85EB-0FFE95B3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past </a:t>
            </a:r>
            <a:r>
              <a:rPr lang="cs-CZ" dirty="0" err="1"/>
              <a:t>questions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4711CE-2D44-4F88-AC13-1515F94A6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93" t="20237" r="20080" b="5475"/>
          <a:stretch/>
        </p:blipFill>
        <p:spPr>
          <a:xfrm>
            <a:off x="6362700" y="558800"/>
            <a:ext cx="5101457" cy="4483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E1A3E5-BC93-45EC-92DE-99A19D005974}"/>
              </a:ext>
            </a:extLst>
          </p:cNvPr>
          <p:cNvSpPr txBox="1"/>
          <p:nvPr/>
        </p:nvSpPr>
        <p:spPr>
          <a:xfrm>
            <a:off x="622300" y="1485900"/>
            <a:ext cx="6108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Otázky v minulém čase tvoříme s pomocí slovesa DO v minulém čase:</a:t>
            </a:r>
          </a:p>
          <a:p>
            <a:r>
              <a:rPr lang="cs-CZ" sz="2400" b="1" dirty="0"/>
              <a:t>DID + podmět + sloveso v základním tvaru</a:t>
            </a:r>
          </a:p>
          <a:p>
            <a:r>
              <a:rPr lang="cs-CZ" sz="2400" dirty="0" err="1"/>
              <a:t>Did</a:t>
            </a:r>
            <a:r>
              <a:rPr lang="cs-CZ" sz="2400" dirty="0"/>
              <a:t>        </a:t>
            </a:r>
            <a:r>
              <a:rPr lang="cs-CZ" sz="2400" dirty="0" err="1"/>
              <a:t>she</a:t>
            </a:r>
            <a:r>
              <a:rPr lang="cs-CZ" sz="2400" dirty="0"/>
              <a:t>               go to London?</a:t>
            </a:r>
          </a:p>
          <a:p>
            <a:endParaRPr lang="cs-CZ" sz="2400" b="1" dirty="0"/>
          </a:p>
          <a:p>
            <a:r>
              <a:rPr lang="cs-CZ" sz="2400" b="1" dirty="0"/>
              <a:t>Dva typy otázek:</a:t>
            </a:r>
          </a:p>
          <a:p>
            <a:r>
              <a:rPr lang="cs-CZ" sz="2400" b="1" dirty="0" err="1"/>
              <a:t>Yes</a:t>
            </a:r>
            <a:r>
              <a:rPr lang="cs-CZ" sz="2400" b="1" dirty="0"/>
              <a:t>/no </a:t>
            </a:r>
            <a:r>
              <a:rPr lang="cs-CZ" sz="2400" dirty="0"/>
              <a:t> </a:t>
            </a:r>
            <a:r>
              <a:rPr lang="cs-CZ" sz="2400" dirty="0" err="1"/>
              <a:t>Did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? </a:t>
            </a:r>
            <a:r>
              <a:rPr lang="cs-CZ" sz="2400" dirty="0" err="1"/>
              <a:t>Yes</a:t>
            </a:r>
            <a:r>
              <a:rPr lang="cs-CZ" sz="2400" dirty="0"/>
              <a:t>, I </a:t>
            </a:r>
            <a:r>
              <a:rPr lang="cs-CZ" sz="2400" dirty="0" err="1"/>
              <a:t>did</a:t>
            </a:r>
            <a:r>
              <a:rPr lang="cs-CZ" sz="2400" dirty="0"/>
              <a:t>./No, I </a:t>
            </a:r>
            <a:r>
              <a:rPr lang="cs-CZ" sz="2400" dirty="0" err="1"/>
              <a:t>didn´t</a:t>
            </a:r>
            <a:r>
              <a:rPr lang="cs-CZ" sz="2400" dirty="0"/>
              <a:t> .</a:t>
            </a:r>
          </a:p>
          <a:p>
            <a:endParaRPr lang="cs-CZ" sz="2400" b="1" dirty="0"/>
          </a:p>
          <a:p>
            <a:r>
              <a:rPr lang="cs-CZ" sz="2400" b="1" dirty="0"/>
              <a:t>Wh- </a:t>
            </a:r>
            <a:r>
              <a:rPr lang="cs-CZ" sz="2400" b="1" dirty="0" err="1"/>
              <a:t>questions</a:t>
            </a:r>
            <a:endParaRPr lang="cs-CZ" sz="2400" b="1" dirty="0"/>
          </a:p>
          <a:p>
            <a:r>
              <a:rPr lang="cs-CZ" sz="2400" dirty="0" err="1"/>
              <a:t>Where</a:t>
            </a:r>
            <a:r>
              <a:rPr lang="cs-CZ" sz="2400" dirty="0"/>
              <a:t> </a:t>
            </a:r>
            <a:r>
              <a:rPr lang="cs-CZ" sz="2400" dirty="0" err="1"/>
              <a:t>did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go on </a:t>
            </a:r>
            <a:r>
              <a:rPr lang="cs-CZ" sz="2400" dirty="0" err="1"/>
              <a:t>holiday</a:t>
            </a:r>
            <a:r>
              <a:rPr lang="cs-CZ" sz="2400" dirty="0"/>
              <a:t>?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went</a:t>
            </a:r>
            <a:r>
              <a:rPr lang="cs-CZ" sz="2400" dirty="0"/>
              <a:t> to Italy.</a:t>
            </a:r>
          </a:p>
          <a:p>
            <a:endParaRPr lang="cs-CZ" sz="2400" dirty="0"/>
          </a:p>
          <a:p>
            <a:r>
              <a:rPr lang="cs-CZ" sz="2400" dirty="0"/>
              <a:t>ALE když se ptám na podmět, tak bez DID</a:t>
            </a:r>
          </a:p>
          <a:p>
            <a:r>
              <a:rPr lang="cs-CZ" sz="2400" dirty="0" err="1"/>
              <a:t>Who</a:t>
            </a:r>
            <a:r>
              <a:rPr lang="cs-CZ" sz="2400" dirty="0"/>
              <a:t> </a:t>
            </a:r>
            <a:r>
              <a:rPr lang="cs-CZ" sz="2400" dirty="0" err="1"/>
              <a:t>went</a:t>
            </a:r>
            <a:r>
              <a:rPr lang="cs-CZ" sz="2400" dirty="0"/>
              <a:t> to Italy?</a:t>
            </a:r>
            <a:br>
              <a:rPr lang="cs-CZ" sz="2400" dirty="0"/>
            </a:b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happened</a:t>
            </a:r>
            <a:r>
              <a:rPr lang="cs-CZ" sz="2400" dirty="0"/>
              <a:t>?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82A41-A4D8-4018-B92F-DCA0146D3599}"/>
              </a:ext>
            </a:extLst>
          </p:cNvPr>
          <p:cNvSpPr txBox="1"/>
          <p:nvPr/>
        </p:nvSpPr>
        <p:spPr>
          <a:xfrm>
            <a:off x="8128000" y="4947334"/>
            <a:ext cx="322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Přehled všech tvarů v pracovním sešitě na straně 75 (3.8 – 3.10)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69F6-C5D2-468D-9367-CCA168B2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cs-CZ" dirty="0"/>
              <a:t>Past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516F-ACA9-4729-8A86-F749E992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b="1" dirty="0" err="1"/>
              <a:t>exercise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TB 39/4a – make </a:t>
            </a:r>
            <a:r>
              <a:rPr lang="cs-CZ" dirty="0" err="1"/>
              <a:t>questions</a:t>
            </a:r>
            <a:r>
              <a:rPr lang="cs-CZ" dirty="0"/>
              <a:t> and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(min. 4 </a:t>
            </a:r>
            <a:r>
              <a:rPr lang="cs-CZ" dirty="0" err="1"/>
              <a:t>questions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TB 39/5a –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dialogue</a:t>
            </a:r>
            <a:r>
              <a:rPr lang="cs-CZ" dirty="0"/>
              <a:t> –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dialogue</a:t>
            </a:r>
            <a:r>
              <a:rPr lang="cs-CZ" dirty="0"/>
              <a:t> on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501B-95FC-421A-B28F-1E9D2700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dialogue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94D58A-6B18-4705-8E6A-A87EDD48F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26" t="18936" r="19382" b="33119"/>
          <a:stretch/>
        </p:blipFill>
        <p:spPr>
          <a:xfrm>
            <a:off x="838200" y="1489074"/>
            <a:ext cx="6736768" cy="36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C92D-2906-4DE1-AC6B-6CD0E3C4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23825"/>
            <a:ext cx="10515600" cy="1325563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– Past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(</a:t>
            </a:r>
            <a:r>
              <a:rPr lang="cs-CZ" dirty="0" err="1"/>
              <a:t>practice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B7CB-3B9B-4B54-BB90-2BF4995D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46200"/>
            <a:ext cx="10515600" cy="45894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past tense – </a:t>
            </a:r>
            <a:r>
              <a:rPr lang="cs-CZ" dirty="0" err="1"/>
              <a:t>regular</a:t>
            </a:r>
            <a:r>
              <a:rPr lang="cs-CZ" dirty="0"/>
              <a:t> and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(use </a:t>
            </a:r>
            <a:r>
              <a:rPr lang="cs-CZ" dirty="0" err="1"/>
              <a:t>the</a:t>
            </a:r>
            <a:r>
              <a:rPr lang="cs-CZ" dirty="0"/>
              <a:t> table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workbook</a:t>
            </a:r>
            <a:r>
              <a:rPr lang="cs-CZ" dirty="0"/>
              <a:t>) VIDEO QUIZ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https://en.islcollective.com/video-lessons/simons-cat-simple-past-tense-reg-irreg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Past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– WORKSHEET</a:t>
            </a:r>
          </a:p>
          <a:p>
            <a:pPr marL="0" indent="0">
              <a:buNone/>
            </a:pPr>
            <a:r>
              <a:rPr lang="cs-CZ" dirty="0"/>
              <a:t>Fill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worksheet</a:t>
            </a:r>
            <a:r>
              <a:rPr lang="cs-CZ" dirty="0"/>
              <a:t> and 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to my email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https://www.liveworksheets.com/ez60046qy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7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548A-2789-4329-ABE9-1F4AD408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Have</a:t>
            </a:r>
            <a:r>
              <a:rPr lang="cs-CZ" dirty="0"/>
              <a:t> a nice long </a:t>
            </a:r>
            <a:r>
              <a:rPr lang="cs-CZ" dirty="0" err="1"/>
              <a:t>weekend</a:t>
            </a:r>
            <a:r>
              <a:rPr lang="cs-CZ" dirty="0"/>
              <a:t>!</a:t>
            </a:r>
            <a:endParaRPr lang="en-US" dirty="0"/>
          </a:p>
        </p:txBody>
      </p:sp>
      <p:pic>
        <p:nvPicPr>
          <p:cNvPr id="1026" name="Picture 2" descr="V.E. Day, Victory in Europe 75th Anniversary 2020 Oval Enamel ...">
            <a:extLst>
              <a:ext uri="{FF2B5EF4-FFF2-40B4-BE49-F238E27FC236}">
                <a16:creationId xmlns:a16="http://schemas.microsoft.com/office/drawing/2014/main" id="{3329583F-FC54-419E-8571-6D5FBD8277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56" y="1084263"/>
            <a:ext cx="3944144" cy="295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E4F50-0051-4802-BFC0-71A71E3E999D}"/>
              </a:ext>
            </a:extLst>
          </p:cNvPr>
          <p:cNvSpPr txBox="1"/>
          <p:nvPr/>
        </p:nvSpPr>
        <p:spPr>
          <a:xfrm>
            <a:off x="698500" y="4298356"/>
            <a:ext cx="1003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VE DAY?	</a:t>
            </a:r>
            <a:r>
              <a:rPr lang="en-US" sz="2000" dirty="0">
                <a:hlinkClick r:id="rId3"/>
              </a:rPr>
              <a:t> https://www.youtube.com/watch?v=_-CdpqhxDR8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Watch</a:t>
            </a:r>
            <a:r>
              <a:rPr lang="cs-CZ" sz="2000" dirty="0"/>
              <a:t> </a:t>
            </a:r>
            <a:r>
              <a:rPr lang="cs-CZ" sz="2000" dirty="0" err="1"/>
              <a:t>how</a:t>
            </a:r>
            <a:r>
              <a:rPr lang="cs-CZ" sz="2000" dirty="0"/>
              <a:t> </a:t>
            </a:r>
            <a:r>
              <a:rPr lang="cs-CZ" sz="2000" dirty="0" err="1"/>
              <a:t>people</a:t>
            </a:r>
            <a:r>
              <a:rPr lang="cs-CZ" sz="2000" dirty="0"/>
              <a:t> in London </a:t>
            </a:r>
            <a:r>
              <a:rPr lang="cs-CZ" sz="2000" dirty="0" err="1"/>
              <a:t>celebrated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Victory in </a:t>
            </a:r>
            <a:r>
              <a:rPr lang="cs-CZ" sz="2000" dirty="0" err="1"/>
              <a:t>Europe</a:t>
            </a:r>
            <a:r>
              <a:rPr lang="cs-CZ" sz="2000" dirty="0"/>
              <a:t> on 8th May in 1945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meant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end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  <a:r>
              <a:rPr lang="cs-CZ" sz="2000" dirty="0" err="1"/>
              <a:t>War</a:t>
            </a:r>
            <a:r>
              <a:rPr lang="cs-CZ" sz="2000" dirty="0"/>
              <a:t> II in </a:t>
            </a:r>
            <a:r>
              <a:rPr lang="cs-CZ" sz="2000" dirty="0" err="1"/>
              <a:t>Europe</a:t>
            </a:r>
            <a:r>
              <a:rPr lang="cs-CZ" sz="2000" dirty="0"/>
              <a:t> and </a:t>
            </a:r>
            <a:r>
              <a:rPr lang="cs-CZ" sz="2000" dirty="0" err="1"/>
              <a:t>defeat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Nazi</a:t>
            </a:r>
            <a:r>
              <a:rPr lang="cs-CZ" sz="2000" dirty="0"/>
              <a:t> Germany.</a:t>
            </a:r>
          </a:p>
          <a:p>
            <a:r>
              <a:rPr lang="en-US" sz="2000" dirty="0"/>
              <a:t>In Britain, Churchill marked the occasion by declaring this day a Public Holiday. People held local street parties, danced and sang in the streets and huge crowds gathered in London around Westminster, Trafalgar Square and outside Buckingham Palace.</a:t>
            </a:r>
            <a:endParaRPr lang="cs-CZ" sz="2000" dirty="0"/>
          </a:p>
          <a:p>
            <a:endParaRPr lang="cs-CZ" dirty="0"/>
          </a:p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6AB – English 4th – 7th May</vt:lpstr>
      <vt:lpstr>Lesson 1 – Simple past tense – questions + Online lesson</vt:lpstr>
      <vt:lpstr>Past simple questions</vt:lpstr>
      <vt:lpstr>Simple past questions</vt:lpstr>
      <vt:lpstr>Past simple questions</vt:lpstr>
      <vt:lpstr>Check the dialogue:</vt:lpstr>
      <vt:lpstr>Lesson 2 – Past simple questions (practice)</vt:lpstr>
      <vt:lpstr>Have a nice long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6AB – English 4th – 7th May</dc:title>
  <dc:creator>Tereza McCollum</dc:creator>
  <cp:lastModifiedBy>Tereza McCollum</cp:lastModifiedBy>
  <cp:revision>9</cp:revision>
  <dcterms:created xsi:type="dcterms:W3CDTF">2020-05-02T09:41:04Z</dcterms:created>
  <dcterms:modified xsi:type="dcterms:W3CDTF">2020-05-03T17:58:47Z</dcterms:modified>
</cp:coreProperties>
</file>