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977A4-A0DD-49BD-B215-D6493A925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547745-A33A-423D-85A2-851010EE7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6B1BF-A9F5-4565-9760-F07E90B89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2384-1400-4E17-9120-95B5CAF257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D640D-316B-46E5-B4F0-B4F3782DF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50F12-EFCA-49E4-AEB4-96B17036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F9F5-AAE3-4E53-986F-7516174EC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9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6D53-3944-4723-A47D-DD330AFE8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7FA4F4-CF8A-4ACC-AE0A-7E3B7F828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8AB57-BBDF-4340-97B4-79009A0A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2384-1400-4E17-9120-95B5CAF257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35DBD-8536-437B-A10F-EA884FC46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AFC5F-BE9E-4618-B253-DE51709B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F9F5-AAE3-4E53-986F-7516174EC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86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0CA0CA-29FC-447C-A923-F05320996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3E0F2-57BE-45DE-9210-D212AEC82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8E2A2-A48B-4AA9-8446-8A6755FCA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2384-1400-4E17-9120-95B5CAF257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F04A0-8D00-4592-B8C9-6BA95CED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FFF34-2A19-4A4B-844F-07A3A4BA5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F9F5-AAE3-4E53-986F-7516174EC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1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7150-0C78-4EC7-9785-F016C0D7C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E7DB6-8EE2-4DAD-9E61-CF346895C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D95CD-B405-44A0-AF6B-9439B5F04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2384-1400-4E17-9120-95B5CAF257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CF7F2-B17A-4769-A963-187F9A821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E84C3-9D2F-4E99-8FA4-2144C263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F9F5-AAE3-4E53-986F-7516174EC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F019D-F221-4A7D-918A-D41E5354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8C22E-5FBD-41B5-98C2-448AAFDB9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9AD7D-C4AD-4EED-8306-F2297D105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2384-1400-4E17-9120-95B5CAF257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0E98E-C5E2-4E1B-86A5-8123D0C9E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FEE28-068B-4D56-AA9E-1832F5C7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F9F5-AAE3-4E53-986F-7516174EC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6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67C0-AB2A-4DF0-BA36-BFD358BE1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C34B1-2EE6-4661-9EAD-643A867F3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E7DE3-B29E-4471-9DAC-F6BC9F9A0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4B90A-5737-4281-BC87-F6FA66593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2384-1400-4E17-9120-95B5CAF257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1BA53-3BFD-4A45-B5B1-21D6F56A2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71394-2C38-4D80-A0CC-929070E66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F9F5-AAE3-4E53-986F-7516174EC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B38AC-ED44-487D-930E-A40532D8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B772E-E309-47F2-8238-87B6E8F28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46D6C-1F94-41D5-8265-82A7D1704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AB16B-9261-4F95-9B7B-060DCF952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040757-1DCE-438A-8B01-999EE2B96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7EDD7C-8A64-4257-9230-200D098B7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2384-1400-4E17-9120-95B5CAF257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3C747-397D-4BF3-ACBC-495AA406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C04338-A6F7-4B5A-98B3-69F54D37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F9F5-AAE3-4E53-986F-7516174EC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4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94C3E-2C6F-4312-9A83-B567AD632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03DAD-EAD7-4834-86B0-FA3DF03E8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2384-1400-4E17-9120-95B5CAF257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6A8307-338F-4090-A6BA-DBEEA9E4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6C3EB-B35D-443E-80F6-CDFCABFB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F9F5-AAE3-4E53-986F-7516174EC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2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1E1A52-8176-47BB-8685-AF55E01E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2384-1400-4E17-9120-95B5CAF257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FECC4E-E54E-4085-BAD4-6EF8600A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46059-DCD4-47E5-89CE-8EC44533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F9F5-AAE3-4E53-986F-7516174EC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C4121-B4C2-4550-9742-3B72208DD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B2954-1D7D-4E54-A5A2-EAB63962D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BCF83-0F43-4192-A821-9899D082E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BF589-7AE4-46E8-BC37-5CC148CCF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2384-1400-4E17-9120-95B5CAF257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731F7-7C25-4ED7-86EF-B1B4FF1A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6E306-6465-432D-8522-0370BC1E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F9F5-AAE3-4E53-986F-7516174EC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3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37F1-EE50-4E8D-BAD8-AA9CFD1E6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A6530C-41DD-4F06-B543-13D74FA903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5BE96-4337-41B0-AC8D-652E7382A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C7560-0858-4C07-8FCD-E91517AC1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2384-1400-4E17-9120-95B5CAF257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FB23B-2555-412A-9051-4C8A6E480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59297-9E99-45B9-911F-AF3D76AC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F9F5-AAE3-4E53-986F-7516174EC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25FD45-9CEA-4514-ADDD-DE850CB2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58BD0-622F-4F1F-B6D6-50F79D587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9C361-A062-4499-8D0F-1B1DFA17B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A2384-1400-4E17-9120-95B5CAF2572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63AFF-FD97-4BF2-8168-3413B5814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D612E-F27B-41AD-8A18-A2AE74DA1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7F9F5-AAE3-4E53-986F-7516174EC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1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quizlet.com/_8f5thn?x=1qqt&amp;i=2qvoe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elt.oup.com/student/project/level2/unit3/audio?cc=cz&amp;selLanguage=cs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mccollum@santoska.cz" TargetMode="External"/><Relationship Id="rId2" Type="http://schemas.openxmlformats.org/officeDocument/2006/relationships/hyperlink" Target="https://www.gamestolearnenglish.com/spelling-be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veworksheets.com/du224285yj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y88ejZrPWw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4658C3-95F1-4996-A4DC-61D5C3170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/>
          <a:lstStyle/>
          <a:p>
            <a:r>
              <a:rPr lang="cs-CZ" dirty="0"/>
              <a:t>6AB – </a:t>
            </a:r>
            <a:r>
              <a:rPr lang="cs-CZ" dirty="0" err="1"/>
              <a:t>English</a:t>
            </a:r>
            <a:r>
              <a:rPr lang="cs-CZ" dirty="0"/>
              <a:t> 25th – 29th May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E21161-ECAE-4FE5-8346-B41A70FEC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4779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Pomalu končíme Unit 3, tento týden budeme opakovat.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B050"/>
                </a:solidFill>
              </a:rPr>
              <a:t>máme hotovu stranu 32 v pracovním sešitě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B050"/>
                </a:solidFill>
              </a:rPr>
              <a:t>odevzdaný projekt My </a:t>
            </a:r>
            <a:r>
              <a:rPr lang="cs-CZ" dirty="0" err="1">
                <a:solidFill>
                  <a:srgbClr val="00B050"/>
                </a:solidFill>
              </a:rPr>
              <a:t>holiday</a:t>
            </a:r>
            <a:endParaRPr lang="cs-CZ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974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DC30-8D34-4C28-A1C1-EFBFEDD5D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Lesson</a:t>
            </a:r>
            <a:r>
              <a:rPr lang="cs-CZ" dirty="0"/>
              <a:t> 1 – </a:t>
            </a:r>
            <a:r>
              <a:rPr lang="cs-CZ" dirty="0" err="1"/>
              <a:t>Workbook</a:t>
            </a:r>
            <a:r>
              <a:rPr lang="cs-CZ" dirty="0"/>
              <a:t> p. 32 and 33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EBA81-E839-49BC-9F40-F9E3F9EB4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check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answers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page</a:t>
            </a:r>
            <a:r>
              <a:rPr lang="cs-CZ" dirty="0"/>
              <a:t> 32 on </a:t>
            </a:r>
            <a:r>
              <a:rPr lang="cs-CZ" dirty="0" err="1"/>
              <a:t>next</a:t>
            </a:r>
            <a:r>
              <a:rPr lang="cs-CZ" dirty="0"/>
              <a:t> </a:t>
            </a:r>
            <a:r>
              <a:rPr lang="cs-CZ" dirty="0" err="1"/>
              <a:t>page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Page</a:t>
            </a:r>
            <a:r>
              <a:rPr lang="cs-CZ" dirty="0"/>
              <a:t> 33 – </a:t>
            </a:r>
            <a:r>
              <a:rPr lang="cs-CZ" dirty="0" err="1"/>
              <a:t>exercise</a:t>
            </a:r>
            <a:r>
              <a:rPr lang="cs-CZ" dirty="0"/>
              <a:t> 5 (online </a:t>
            </a:r>
            <a:r>
              <a:rPr lang="cs-CZ" dirty="0" err="1"/>
              <a:t>lesson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cannot</a:t>
            </a:r>
            <a:r>
              <a:rPr lang="cs-CZ" dirty="0"/>
              <a:t> </a:t>
            </a:r>
            <a:r>
              <a:rPr lang="cs-CZ" dirty="0" err="1"/>
              <a:t>join</a:t>
            </a:r>
            <a:r>
              <a:rPr lang="cs-CZ" dirty="0"/>
              <a:t> </a:t>
            </a:r>
            <a:r>
              <a:rPr lang="cs-CZ" dirty="0" err="1"/>
              <a:t>us</a:t>
            </a:r>
            <a:r>
              <a:rPr lang="cs-CZ" dirty="0"/>
              <a:t>,  </a:t>
            </a:r>
            <a:r>
              <a:rPr lang="cs-CZ" dirty="0" err="1"/>
              <a:t>here</a:t>
            </a:r>
            <a:r>
              <a:rPr lang="cs-CZ" dirty="0"/>
              <a:t> 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Exercise</a:t>
            </a:r>
            <a:r>
              <a:rPr lang="cs-CZ" dirty="0"/>
              <a:t> 6 – </a:t>
            </a:r>
            <a:r>
              <a:rPr lang="cs-CZ" dirty="0" err="1"/>
              <a:t>complete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questions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I </a:t>
            </a:r>
            <a:r>
              <a:rPr lang="cs-CZ" dirty="0" err="1"/>
              <a:t>can</a:t>
            </a:r>
            <a:r>
              <a:rPr lang="cs-CZ" dirty="0"/>
              <a:t> …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17-Track 17">
            <a:hlinkClick r:id="" action="ppaction://media"/>
            <a:extLst>
              <a:ext uri="{FF2B5EF4-FFF2-40B4-BE49-F238E27FC236}">
                <a16:creationId xmlns:a16="http://schemas.microsoft.com/office/drawing/2014/main" id="{031B47CE-ACC2-4E58-9430-7ED553D88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9900" y="2711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1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C70A6-E5F6-4802-B1AA-C68A06C00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Check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answers</a:t>
            </a:r>
            <a:r>
              <a:rPr lang="cs-CZ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35981-903B-4BC8-BEAF-85076FD83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7900"/>
            <a:ext cx="10515600" cy="5199063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Exercise</a:t>
            </a:r>
            <a:r>
              <a:rPr lang="cs-CZ" dirty="0"/>
              <a:t> 32/1 </a:t>
            </a:r>
            <a:r>
              <a:rPr lang="cs-CZ" dirty="0" err="1"/>
              <a:t>check</a:t>
            </a:r>
            <a:r>
              <a:rPr lang="cs-CZ" dirty="0"/>
              <a:t> and </a:t>
            </a:r>
            <a:r>
              <a:rPr lang="cs-CZ" dirty="0" err="1"/>
              <a:t>practice</a:t>
            </a:r>
            <a:r>
              <a:rPr lang="cs-CZ" dirty="0"/>
              <a:t> </a:t>
            </a:r>
            <a:r>
              <a:rPr lang="cs-CZ" dirty="0" err="1"/>
              <a:t>here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https://quizlet.com/_8f5thn?x=1qqt&amp;i=2qvoee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37E41-A8D4-4DEA-9C02-C107A18235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81" t="24190" r="38148" b="23889"/>
          <a:stretch/>
        </p:blipFill>
        <p:spPr>
          <a:xfrm>
            <a:off x="4368800" y="2154237"/>
            <a:ext cx="4318000" cy="3560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7B5BF-E596-45CC-BB42-41B33EF19A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04" t="31597" r="6296" b="42037"/>
          <a:stretch/>
        </p:blipFill>
        <p:spPr>
          <a:xfrm>
            <a:off x="486716" y="2405459"/>
            <a:ext cx="3882084" cy="2047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850BCE-4CD5-42DD-904A-C01EAE714DA9}"/>
              </a:ext>
            </a:extLst>
          </p:cNvPr>
          <p:cNvSpPr txBox="1"/>
          <p:nvPr/>
        </p:nvSpPr>
        <p:spPr>
          <a:xfrm>
            <a:off x="9144000" y="2258218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Exerice</a:t>
            </a:r>
            <a:r>
              <a:rPr lang="cs-CZ" sz="2400" b="1" dirty="0"/>
              <a:t> 32/4 Listen and </a:t>
            </a:r>
            <a:r>
              <a:rPr lang="cs-CZ" sz="2400" b="1" dirty="0" err="1"/>
              <a:t>check</a:t>
            </a:r>
            <a:r>
              <a:rPr lang="cs-CZ" sz="2400" b="1" dirty="0"/>
              <a:t> </a:t>
            </a:r>
            <a:r>
              <a:rPr lang="cs-CZ" sz="2400" b="1" dirty="0" err="1"/>
              <a:t>your</a:t>
            </a:r>
            <a:r>
              <a:rPr lang="cs-CZ" sz="2400" b="1" dirty="0"/>
              <a:t> </a:t>
            </a:r>
            <a:r>
              <a:rPr lang="cs-CZ" sz="2400" b="1" dirty="0" err="1"/>
              <a:t>answers</a:t>
            </a:r>
            <a:endParaRPr lang="en-US" sz="2400" b="1" dirty="0"/>
          </a:p>
        </p:txBody>
      </p:sp>
      <p:pic>
        <p:nvPicPr>
          <p:cNvPr id="7" name="WB32_4">
            <a:hlinkClick r:id="" action="ppaction://media"/>
            <a:extLst>
              <a:ext uri="{FF2B5EF4-FFF2-40B4-BE49-F238E27FC236}">
                <a16:creationId xmlns:a16="http://schemas.microsoft.com/office/drawing/2014/main" id="{F9FF49E9-D96A-4E32-8A15-70AE32F48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4147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5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1B9B1-F683-44D7-9B26-D57F37171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937"/>
            <a:ext cx="10515600" cy="1325563"/>
          </a:xfrm>
        </p:spPr>
        <p:txBody>
          <a:bodyPr/>
          <a:lstStyle/>
          <a:p>
            <a:r>
              <a:rPr lang="cs-CZ" dirty="0" err="1"/>
              <a:t>Lesson</a:t>
            </a:r>
            <a:r>
              <a:rPr lang="cs-CZ" dirty="0"/>
              <a:t> 2 – </a:t>
            </a:r>
            <a:r>
              <a:rPr lang="cs-CZ" dirty="0" err="1"/>
              <a:t>History</a:t>
            </a:r>
            <a:r>
              <a:rPr lang="cs-CZ" dirty="0"/>
              <a:t>: Transport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45182-66C7-41BB-9E52-6216D5AEE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3800"/>
            <a:ext cx="10515600" cy="4716463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Textbook</a:t>
            </a:r>
            <a:r>
              <a:rPr lang="cs-CZ" dirty="0"/>
              <a:t> p. 41, </a:t>
            </a:r>
            <a:r>
              <a:rPr lang="cs-CZ" dirty="0" err="1"/>
              <a:t>read</a:t>
            </a:r>
            <a:r>
              <a:rPr lang="cs-CZ" dirty="0"/>
              <a:t> and listen to </a:t>
            </a:r>
            <a:r>
              <a:rPr lang="cs-CZ" dirty="0" err="1"/>
              <a:t>the</a:t>
            </a:r>
            <a:r>
              <a:rPr lang="cs-CZ" dirty="0"/>
              <a:t> text.</a:t>
            </a:r>
          </a:p>
          <a:p>
            <a:pPr marL="0" indent="0">
              <a:buNone/>
            </a:pPr>
            <a:r>
              <a:rPr lang="cs-CZ" sz="2400" dirty="0"/>
              <a:t>In </a:t>
            </a:r>
            <a:r>
              <a:rPr lang="cs-CZ" sz="2400" dirty="0" err="1"/>
              <a:t>your</a:t>
            </a:r>
            <a:r>
              <a:rPr lang="cs-CZ" sz="2400" dirty="0"/>
              <a:t> </a:t>
            </a:r>
            <a:r>
              <a:rPr lang="cs-CZ" sz="2400" dirty="0" err="1"/>
              <a:t>exercise</a:t>
            </a:r>
            <a:r>
              <a:rPr lang="cs-CZ" sz="2400" dirty="0"/>
              <a:t> </a:t>
            </a:r>
            <a:r>
              <a:rPr lang="cs-CZ" sz="2400" dirty="0" err="1"/>
              <a:t>book</a:t>
            </a:r>
            <a:r>
              <a:rPr lang="cs-CZ" sz="2400" dirty="0"/>
              <a:t>, </a:t>
            </a:r>
            <a:r>
              <a:rPr lang="cs-CZ" sz="2400" dirty="0" err="1"/>
              <a:t>match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pictures</a:t>
            </a:r>
            <a:r>
              <a:rPr lang="cs-CZ" sz="2400" dirty="0"/>
              <a:t> to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paragraphs</a:t>
            </a:r>
            <a:r>
              <a:rPr lang="cs-CZ" sz="2400" dirty="0"/>
              <a:t> (odstavce) 41/1</a:t>
            </a:r>
          </a:p>
          <a:p>
            <a:pPr marL="0" indent="0">
              <a:buNone/>
            </a:pPr>
            <a:r>
              <a:rPr lang="cs-CZ" sz="2400" dirty="0"/>
              <a:t>Or </a:t>
            </a:r>
            <a:r>
              <a:rPr lang="cs-CZ" sz="2400" dirty="0" err="1"/>
              <a:t>find</a:t>
            </a:r>
            <a:r>
              <a:rPr lang="cs-CZ" sz="2400" dirty="0"/>
              <a:t> </a:t>
            </a:r>
            <a:r>
              <a:rPr lang="cs-CZ" sz="2400" dirty="0" err="1"/>
              <a:t>it</a:t>
            </a:r>
            <a:r>
              <a:rPr lang="cs-CZ" sz="2400" dirty="0"/>
              <a:t> </a:t>
            </a:r>
            <a:r>
              <a:rPr lang="cs-CZ" sz="2400" dirty="0" err="1"/>
              <a:t>here</a:t>
            </a:r>
            <a:r>
              <a:rPr lang="cs-CZ" sz="2400" dirty="0"/>
              <a:t> </a:t>
            </a:r>
            <a:r>
              <a:rPr lang="en-US" sz="2000" dirty="0">
                <a:hlinkClick r:id="rId6"/>
              </a:rPr>
              <a:t>https://elt.oup.com/student/project/level2/unit3/audio?cc=cz&amp;selLanguage=cs</a:t>
            </a:r>
            <a:endParaRPr lang="cs-CZ" sz="2000" dirty="0"/>
          </a:p>
          <a:p>
            <a:pPr marL="0" indent="0">
              <a:buNone/>
            </a:pPr>
            <a:r>
              <a:rPr lang="cs-CZ" sz="2400" dirty="0"/>
              <a:t>Make a table and </a:t>
            </a:r>
            <a:r>
              <a:rPr lang="cs-CZ" sz="2400" dirty="0" err="1"/>
              <a:t>complete</a:t>
            </a:r>
            <a:r>
              <a:rPr lang="cs-CZ" sz="2400" dirty="0"/>
              <a:t> </a:t>
            </a:r>
            <a:r>
              <a:rPr lang="cs-CZ" sz="2400" dirty="0" err="1"/>
              <a:t>it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information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text: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CCFD5-1C16-4951-AF33-1AB28AF2CA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00" t="53704" r="48815" b="32777"/>
          <a:stretch/>
        </p:blipFill>
        <p:spPr>
          <a:xfrm>
            <a:off x="838200" y="2973535"/>
            <a:ext cx="6870700" cy="2239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3F4B0C-131E-434C-9CA0-F7834C93E00F}"/>
              </a:ext>
            </a:extLst>
          </p:cNvPr>
          <p:cNvSpPr txBox="1"/>
          <p:nvPr/>
        </p:nvSpPr>
        <p:spPr>
          <a:xfrm>
            <a:off x="838200" y="5248701"/>
            <a:ext cx="68659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Listen to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speakers</a:t>
            </a:r>
            <a:r>
              <a:rPr lang="cs-CZ" sz="2400" dirty="0"/>
              <a:t> and </a:t>
            </a:r>
            <a:r>
              <a:rPr lang="cs-CZ" sz="2400" dirty="0" err="1"/>
              <a:t>guess</a:t>
            </a:r>
            <a:r>
              <a:rPr lang="cs-CZ" sz="2400" dirty="0"/>
              <a:t> </a:t>
            </a:r>
            <a:r>
              <a:rPr lang="cs-CZ" sz="2400" dirty="0" err="1"/>
              <a:t>their</a:t>
            </a:r>
            <a:r>
              <a:rPr lang="cs-CZ" sz="2400" dirty="0"/>
              <a:t> transport.</a:t>
            </a:r>
          </a:p>
          <a:p>
            <a:r>
              <a:rPr lang="cs-CZ" sz="2400" dirty="0" err="1"/>
              <a:t>Speaker</a:t>
            </a:r>
            <a:r>
              <a:rPr lang="cs-CZ" sz="2400" dirty="0"/>
              <a:t> 1, </a:t>
            </a:r>
            <a:r>
              <a:rPr lang="cs-CZ" sz="2400" dirty="0" err="1"/>
              <a:t>Speaker</a:t>
            </a:r>
            <a:r>
              <a:rPr lang="cs-CZ" sz="2400" dirty="0"/>
              <a:t> 2, </a:t>
            </a:r>
            <a:r>
              <a:rPr lang="cs-CZ" sz="2400" dirty="0" err="1"/>
              <a:t>Speaker</a:t>
            </a:r>
            <a:r>
              <a:rPr lang="cs-CZ" sz="2400" dirty="0"/>
              <a:t> 3, </a:t>
            </a:r>
            <a:r>
              <a:rPr lang="cs-CZ" sz="2400" dirty="0" err="1"/>
              <a:t>Speaker</a:t>
            </a:r>
            <a:r>
              <a:rPr lang="cs-CZ" sz="2400" dirty="0"/>
              <a:t> 4, </a:t>
            </a:r>
            <a:r>
              <a:rPr lang="cs-CZ" sz="2400" dirty="0" err="1"/>
              <a:t>Speaker</a:t>
            </a:r>
            <a:r>
              <a:rPr lang="cs-CZ" sz="2400" dirty="0"/>
              <a:t> 5</a:t>
            </a:r>
          </a:p>
          <a:p>
            <a:endParaRPr lang="cs-CZ" sz="2400" dirty="0"/>
          </a:p>
          <a:p>
            <a:r>
              <a:rPr lang="cs-CZ" sz="2400" dirty="0" err="1"/>
              <a:t>If</a:t>
            </a:r>
            <a:r>
              <a:rPr lang="cs-CZ" sz="2400" dirty="0"/>
              <a:t> </a:t>
            </a:r>
            <a:r>
              <a:rPr lang="cs-CZ" sz="2400" dirty="0" err="1"/>
              <a:t>you</a:t>
            </a:r>
            <a:r>
              <a:rPr lang="cs-CZ" sz="2400" dirty="0"/>
              <a:t> </a:t>
            </a:r>
            <a:r>
              <a:rPr lang="cs-CZ" sz="2400" dirty="0" err="1"/>
              <a:t>need</a:t>
            </a:r>
            <a:r>
              <a:rPr lang="cs-CZ" sz="2400" dirty="0"/>
              <a:t> </a:t>
            </a:r>
            <a:r>
              <a:rPr lang="cs-CZ" sz="2400" dirty="0" err="1"/>
              <a:t>help</a:t>
            </a:r>
            <a:r>
              <a:rPr lang="cs-CZ" sz="2400" dirty="0"/>
              <a:t>, </a:t>
            </a:r>
            <a:r>
              <a:rPr lang="cs-CZ" sz="2400" dirty="0" err="1"/>
              <a:t>check</a:t>
            </a:r>
            <a:r>
              <a:rPr lang="cs-CZ" sz="2400" dirty="0"/>
              <a:t> </a:t>
            </a:r>
            <a:r>
              <a:rPr lang="cs-CZ" sz="2400" dirty="0" err="1"/>
              <a:t>next</a:t>
            </a:r>
            <a:r>
              <a:rPr lang="cs-CZ" sz="2400" dirty="0"/>
              <a:t> </a:t>
            </a:r>
            <a:r>
              <a:rPr lang="cs-CZ" sz="2400" dirty="0" err="1"/>
              <a:t>page</a:t>
            </a:r>
            <a:endParaRPr lang="en-US" sz="2400" dirty="0"/>
          </a:p>
        </p:txBody>
      </p:sp>
      <p:pic>
        <p:nvPicPr>
          <p:cNvPr id="6" name="04-Ex 1">
            <a:hlinkClick r:id="" action="ppaction://media"/>
            <a:extLst>
              <a:ext uri="{FF2B5EF4-FFF2-40B4-BE49-F238E27FC236}">
                <a16:creationId xmlns:a16="http://schemas.microsoft.com/office/drawing/2014/main" id="{1CE67C27-1FDD-4054-AB80-90483088F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41000" y="1663700"/>
            <a:ext cx="609600" cy="609600"/>
          </a:xfrm>
          <a:prstGeom prst="rect">
            <a:avLst/>
          </a:prstGeom>
        </p:spPr>
      </p:pic>
      <p:pic>
        <p:nvPicPr>
          <p:cNvPr id="7" name="Project 4ed_Level 2_Photocopiable Activities_Audio 06">
            <a:hlinkClick r:id="" action="ppaction://media"/>
            <a:extLst>
              <a:ext uri="{FF2B5EF4-FFF2-40B4-BE49-F238E27FC236}">
                <a16:creationId xmlns:a16="http://schemas.microsoft.com/office/drawing/2014/main" id="{70E6D1D5-F0E8-4B04-AEBA-E18A00FF53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0200" y="5605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0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AFF57-B42D-4059-9CF3-13DD91FDC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537"/>
            <a:ext cx="10515600" cy="1325563"/>
          </a:xfrm>
        </p:spPr>
        <p:txBody>
          <a:bodyPr/>
          <a:lstStyle/>
          <a:p>
            <a:r>
              <a:rPr lang="cs-CZ" dirty="0" err="1"/>
              <a:t>History</a:t>
            </a:r>
            <a:r>
              <a:rPr lang="cs-CZ" dirty="0"/>
              <a:t>: transport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36E41-B455-48C3-9C62-B83B833F6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1900"/>
            <a:ext cx="10515600" cy="4741863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Listening</a:t>
            </a:r>
            <a:r>
              <a:rPr lang="cs-CZ" dirty="0"/>
              <a:t>: </a:t>
            </a:r>
            <a:r>
              <a:rPr lang="cs-CZ" dirty="0" err="1"/>
              <a:t>try</a:t>
            </a:r>
            <a:r>
              <a:rPr lang="cs-CZ" dirty="0"/>
              <a:t> to </a:t>
            </a:r>
            <a:r>
              <a:rPr lang="cs-CZ" dirty="0" err="1"/>
              <a:t>match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transport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speakers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/>
              <a:t>Plane, </a:t>
            </a:r>
            <a:r>
              <a:rPr lang="cs-CZ" dirty="0" err="1"/>
              <a:t>horse</a:t>
            </a:r>
            <a:r>
              <a:rPr lang="cs-CZ" dirty="0"/>
              <a:t>, </a:t>
            </a:r>
            <a:r>
              <a:rPr lang="cs-CZ" dirty="0" err="1"/>
              <a:t>bicycle</a:t>
            </a:r>
            <a:r>
              <a:rPr lang="cs-CZ" dirty="0"/>
              <a:t>, </a:t>
            </a:r>
            <a:r>
              <a:rPr lang="cs-CZ" dirty="0" err="1"/>
              <a:t>train</a:t>
            </a:r>
            <a:r>
              <a:rPr lang="cs-CZ" dirty="0"/>
              <a:t>, bus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E7F6B-8B0C-4A40-8BA8-28B690E0B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5" t="15926" r="16074" b="23704"/>
          <a:stretch/>
        </p:blipFill>
        <p:spPr>
          <a:xfrm>
            <a:off x="838200" y="2926795"/>
            <a:ext cx="4987944" cy="3467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20F36-04E7-40E8-A695-306675C53555}"/>
              </a:ext>
            </a:extLst>
          </p:cNvPr>
          <p:cNvSpPr txBox="1"/>
          <p:nvPr/>
        </p:nvSpPr>
        <p:spPr>
          <a:xfrm>
            <a:off x="838200" y="2557463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Forms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		</a:t>
            </a:r>
            <a:r>
              <a:rPr lang="cs-CZ" dirty="0" err="1"/>
              <a:t>date</a:t>
            </a:r>
            <a:r>
              <a:rPr lang="cs-CZ" dirty="0"/>
              <a:t>		</a:t>
            </a:r>
            <a:r>
              <a:rPr lang="cs-CZ" dirty="0" err="1"/>
              <a:t>inventor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74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6FFD1-AF28-4F48-BAFC-BAFFD70C3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Lesson</a:t>
            </a:r>
            <a:r>
              <a:rPr lang="cs-CZ" dirty="0"/>
              <a:t> 3 – Unit 3 </a:t>
            </a:r>
            <a:r>
              <a:rPr lang="cs-CZ" dirty="0" err="1"/>
              <a:t>Revision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BED4F-FB46-44DB-B868-B8EB3DF7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Play a </a:t>
            </a:r>
            <a:r>
              <a:rPr lang="cs-CZ" sz="2400" dirty="0" err="1"/>
              <a:t>spelling</a:t>
            </a:r>
            <a:r>
              <a:rPr lang="cs-CZ" sz="2400" dirty="0"/>
              <a:t> game to </a:t>
            </a:r>
            <a:r>
              <a:rPr lang="cs-CZ" sz="2400" dirty="0" err="1"/>
              <a:t>practice</a:t>
            </a:r>
            <a:r>
              <a:rPr lang="cs-CZ" sz="2400" dirty="0"/>
              <a:t> Transport (</a:t>
            </a:r>
            <a:r>
              <a:rPr lang="cs-CZ" sz="2400" dirty="0" err="1"/>
              <a:t>choose</a:t>
            </a:r>
            <a:r>
              <a:rPr lang="cs-CZ" sz="2400" dirty="0"/>
              <a:t> Transport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first</a:t>
            </a:r>
            <a:r>
              <a:rPr lang="cs-CZ" sz="2400" dirty="0"/>
              <a:t> </a:t>
            </a:r>
            <a:r>
              <a:rPr lang="cs-CZ" sz="2400" dirty="0" err="1"/>
              <a:t>row</a:t>
            </a:r>
            <a:r>
              <a:rPr lang="cs-CZ" sz="2400" dirty="0"/>
              <a:t>)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https://www.gamestolearnenglish.com/spelling-bee/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Textbook</a:t>
            </a:r>
            <a:r>
              <a:rPr lang="cs-CZ" dirty="0"/>
              <a:t> p. 42 </a:t>
            </a:r>
          </a:p>
          <a:p>
            <a:pPr marL="0" indent="0">
              <a:buNone/>
            </a:pPr>
            <a:r>
              <a:rPr lang="cs-CZ" dirty="0" err="1"/>
              <a:t>Complete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interactive</a:t>
            </a:r>
            <a:r>
              <a:rPr lang="cs-CZ" dirty="0"/>
              <a:t> </a:t>
            </a:r>
            <a:r>
              <a:rPr lang="cs-CZ" dirty="0" err="1"/>
              <a:t>worksheet</a:t>
            </a:r>
            <a:r>
              <a:rPr lang="cs-CZ" dirty="0"/>
              <a:t> and </a:t>
            </a:r>
            <a:r>
              <a:rPr lang="cs-CZ" dirty="0" err="1"/>
              <a:t>send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to my email</a:t>
            </a:r>
          </a:p>
          <a:p>
            <a:pPr marL="0" indent="0">
              <a:buNone/>
            </a:pPr>
            <a:r>
              <a:rPr lang="cs-CZ" dirty="0">
                <a:hlinkClick r:id="rId3"/>
              </a:rPr>
              <a:t>mccollum@santoska.cz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https://www.liveworksheets.com/du224285yj</a:t>
            </a: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80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67D2C-15B3-4A95-8987-349DA85F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Have</a:t>
            </a:r>
            <a:r>
              <a:rPr lang="cs-CZ" dirty="0"/>
              <a:t> a nice </a:t>
            </a:r>
            <a:r>
              <a:rPr lang="cs-CZ" dirty="0" err="1"/>
              <a:t>weekend</a:t>
            </a:r>
            <a:r>
              <a:rPr lang="cs-CZ" dirty="0"/>
              <a:t>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3EFBC-CA78-4E3D-A481-912715909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Watch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video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travelling</a:t>
            </a:r>
            <a:r>
              <a:rPr lang="cs-CZ" dirty="0"/>
              <a:t> by plane!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https://www.youtube.com/watch?v=jy88ejZrPWw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829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322</Words>
  <Application>Microsoft Office PowerPoint</Application>
  <PresentationFormat>Widescreen</PresentationFormat>
  <Paragraphs>47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6AB – English 25th – 29th May</vt:lpstr>
      <vt:lpstr>Lesson 1 – Workbook p. 32 and 33</vt:lpstr>
      <vt:lpstr>Check your answers:</vt:lpstr>
      <vt:lpstr>Lesson 2 – History: Transport</vt:lpstr>
      <vt:lpstr>History: transport</vt:lpstr>
      <vt:lpstr>Lesson 3 – Unit 3 Revision</vt:lpstr>
      <vt:lpstr>Have a nice weekend!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6AB – English 25th – 29th May</dc:title>
  <dc:creator>Tereza McCollum</dc:creator>
  <cp:lastModifiedBy>Tereza McCollum</cp:lastModifiedBy>
  <cp:revision>6</cp:revision>
  <dcterms:created xsi:type="dcterms:W3CDTF">2020-05-22T08:29:50Z</dcterms:created>
  <dcterms:modified xsi:type="dcterms:W3CDTF">2020-05-22T09:17:47Z</dcterms:modified>
</cp:coreProperties>
</file>