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B652D-652E-4AB9-BE38-C75FBC748B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16DA03-3187-42D1-8AE5-5E6A6BA55A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939C7E-8796-4EFF-93D2-E121CD7CB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B9429-DCF1-40B0-9F6C-D96906F90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C5F49-4EB5-4017-A76D-C5130202D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67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22279-7482-411F-B0CD-04477D5AE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C474F7-A263-4E07-BD16-1006E6DD70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95D039-8AFE-4DDA-B7D5-14F62A4F5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F7A72-2B0E-4E2E-95C0-4DB818C19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AA78E-823B-44BD-9A07-AB593B8DA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38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BEC6EC-8AC3-4A88-B038-6545AA329E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F69EEE-8092-4E76-B770-4674A0AEE9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748906-11D8-420E-ABD5-5B2657CF9F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98BF6-6150-47F4-B987-C03957C99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691391-8B3C-44F0-9BFF-F13362FEF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198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007A6D-BBA9-4C4F-9781-865ADF6E2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89070-48D5-4454-B46A-66BB4E2C45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733097-24E2-49C6-AF7F-C8984BBB1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9E077-8B92-424B-B759-E35B9ECEB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5559AB-073F-4F93-9DF7-E6587FD9C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40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93FDAC-1383-4CD6-9C1A-450CC052F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6EAF3E-86EB-4FBA-99F1-100FC53F0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A76A5-89FD-46F4-89C3-3D5C59ED6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4F2B45-4D66-4447-8BC5-A94CC764F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5EC380-15BD-4D72-8F83-7CD51A3A9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13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BF4E5-45CC-48DD-9AF4-202ED2CF7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CAAAA6-B20D-4C8E-9469-C846F001C5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11E524-E447-44D6-B231-AE7766DBB0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09E8C-1936-480D-98F2-96B095033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C91F2-D420-43D7-9D19-D08051EE9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F5BF3-3D96-4329-A7D3-0E3D86A66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386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F55597-D205-4FC2-9195-94BD3B005F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34E9F8-B2CA-47B6-BAB7-895B67D907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D0A11F-598F-4185-9419-D39B3929C8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FF5BFB-77B2-4A48-963D-6092B4C008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A4BC29-283F-4C5B-9CB0-5DB486D55C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688D29-89A9-4595-9DF1-526282227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A9ECC0-96AA-4E43-A277-9F1094430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3D62FA-639D-4B7E-8423-BA017F767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30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479E4-FA1F-4835-8168-45EEF5583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08438-B77F-4A1C-8310-CAF91BE1E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1CC9BF-F21E-4097-B445-3E98109ED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E25ED1-E5FF-4D09-84BF-740D6AD72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20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2BD1A8-000B-4666-8D8C-042B9A66AF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BFDD1B-6772-480C-9B18-04CDB38EB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6D3CF-2A3A-4C35-9B99-64EF50D41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7792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1F11FD-0766-4D97-A375-A9C8E3C6D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7640D-D0D3-4C20-A36B-3CEC1C5EC7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5ACD27-865D-40D0-813F-CB98380610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517E03-7EAC-458A-8782-796E0BFBF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90539B-AD9D-4F7F-9EFC-47433CB08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E38783-7658-484A-92B5-78DE2A133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03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8A3CA7-88B3-4CA8-B4BC-2267DDCC6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69F6E7-E537-43BF-976C-BDCB85DBD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DA2D17-2F5A-4B43-AC42-AAE1BE88F5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893FA7-2890-4491-B8B0-0694762BA7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68BFF0-0F3B-4AE9-BB93-C75BF7C14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5B1CC-94FC-492F-A070-44CEFCF69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579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F72249-9040-456D-BF63-3FFEB2BF6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F7C0A-93C7-45E0-99CF-DCCD425185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0C3A8-7401-414A-8E4F-BC37E2B5C1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C9580-F25C-482D-BB33-026B73B8CCD2}" type="datetimeFigureOut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BE00E4-B646-4971-909C-2734074362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39FD53-81F1-49A5-ACF6-4E4553693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C0431-01F9-474E-A2D8-83DF22D18E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96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mimeanglicky.cz/" TargetMode="External"/><Relationship Id="rId2" Type="http://schemas.openxmlformats.org/officeDocument/2006/relationships/hyperlink" Target="https://www.liveworksheets.com/du224285yj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lt.oup.com/student/project/level2/unit3/?cc=cz&amp;selLanguage=cs" TargetMode="External"/><Relationship Id="rId2" Type="http://schemas.openxmlformats.org/officeDocument/2006/relationships/hyperlink" Target="http://www.projectonlinepractic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lt.oup.com/student/project/level2/unit3/audio?cc=cz&amp;selLanguage=c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englishteens.britishcouncil.org/skills/listening/elementary-a2-listening/tour-londo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792476C-B7B3-4288-925C-2E37A941D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6AB </a:t>
            </a:r>
            <a:r>
              <a:rPr lang="cs-CZ" dirty="0" err="1"/>
              <a:t>English</a:t>
            </a:r>
            <a:r>
              <a:rPr lang="cs-CZ" dirty="0"/>
              <a:t> – 1st June – 5th June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C088DF0-521C-4FF4-B47F-255B623E97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1300"/>
            <a:ext cx="10515600" cy="4665663"/>
          </a:xfrm>
        </p:spPr>
        <p:txBody>
          <a:bodyPr/>
          <a:lstStyle/>
          <a:p>
            <a:pPr marL="0" indent="0">
              <a:buNone/>
            </a:pPr>
            <a:r>
              <a:rPr lang="cs-CZ" dirty="0" err="1"/>
              <a:t>Thank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projects</a:t>
            </a:r>
            <a:r>
              <a:rPr lang="cs-CZ" dirty="0"/>
              <a:t> My </a:t>
            </a:r>
            <a:r>
              <a:rPr lang="cs-CZ" dirty="0" err="1"/>
              <a:t>favourite</a:t>
            </a:r>
            <a:r>
              <a:rPr lang="cs-CZ" dirty="0"/>
              <a:t> </a:t>
            </a:r>
            <a:r>
              <a:rPr lang="cs-CZ" dirty="0" err="1"/>
              <a:t>holiday</a:t>
            </a:r>
            <a:r>
              <a:rPr lang="cs-CZ" dirty="0"/>
              <a:t>. </a:t>
            </a:r>
            <a:r>
              <a:rPr lang="cs-CZ" dirty="0" err="1"/>
              <a:t>We</a:t>
            </a:r>
            <a:r>
              <a:rPr lang="cs-CZ" dirty="0"/>
              <a:t> </a:t>
            </a:r>
            <a:r>
              <a:rPr lang="cs-CZ" dirty="0" err="1"/>
              <a:t>almost</a:t>
            </a:r>
            <a:r>
              <a:rPr lang="cs-CZ" dirty="0"/>
              <a:t> </a:t>
            </a:r>
            <a:r>
              <a:rPr lang="cs-CZ" dirty="0" err="1"/>
              <a:t>finished</a:t>
            </a:r>
            <a:r>
              <a:rPr lang="cs-CZ" dirty="0"/>
              <a:t> Unit 3. Last </a:t>
            </a:r>
            <a:r>
              <a:rPr lang="cs-CZ" dirty="0" err="1"/>
              <a:t>week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to do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Revision</a:t>
            </a:r>
            <a:r>
              <a:rPr lang="cs-CZ" dirty="0"/>
              <a:t> </a:t>
            </a:r>
            <a:r>
              <a:rPr lang="cs-CZ" dirty="0" err="1"/>
              <a:t>worksheet</a:t>
            </a:r>
            <a:r>
              <a:rPr lang="cs-CZ" dirty="0"/>
              <a:t> and </a:t>
            </a:r>
            <a:r>
              <a:rPr lang="cs-CZ" dirty="0" err="1"/>
              <a:t>send</a:t>
            </a:r>
            <a:r>
              <a:rPr lang="cs-CZ" dirty="0"/>
              <a:t> </a:t>
            </a:r>
            <a:r>
              <a:rPr lang="cs-CZ" dirty="0" err="1"/>
              <a:t>me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answers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>
                <a:solidFill>
                  <a:srgbClr val="00B050"/>
                </a:solidFill>
              </a:rPr>
              <a:t>Kdo ještě neposlal interaktivní </a:t>
            </a:r>
            <a:r>
              <a:rPr lang="cs-CZ" dirty="0" err="1">
                <a:solidFill>
                  <a:srgbClr val="00B050"/>
                </a:solidFill>
              </a:rPr>
              <a:t>worksheet</a:t>
            </a:r>
            <a:r>
              <a:rPr lang="cs-CZ" dirty="0">
                <a:solidFill>
                  <a:srgbClr val="00B050"/>
                </a:solidFill>
              </a:rPr>
              <a:t> </a:t>
            </a:r>
            <a:r>
              <a:rPr lang="cs-CZ" dirty="0" err="1">
                <a:solidFill>
                  <a:srgbClr val="00B050"/>
                </a:solidFill>
              </a:rPr>
              <a:t>Revision</a:t>
            </a:r>
            <a:r>
              <a:rPr lang="cs-CZ" dirty="0">
                <a:solidFill>
                  <a:srgbClr val="00B050"/>
                </a:solidFill>
              </a:rPr>
              <a:t>, pošlete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https://www.liveworksheets.com/du224285yj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highlight>
                  <a:srgbClr val="FFFF00"/>
                </a:highlight>
              </a:rPr>
              <a:t>Na </a:t>
            </a:r>
            <a:r>
              <a:rPr lang="cs-CZ" dirty="0">
                <a:highlight>
                  <a:srgbClr val="FFFF00"/>
                </a:highlight>
                <a:hlinkClick r:id="rId3"/>
              </a:rPr>
              <a:t>www.umimeanglicky.cz</a:t>
            </a:r>
            <a:r>
              <a:rPr lang="cs-CZ" dirty="0">
                <a:highlight>
                  <a:srgbClr val="FFFF00"/>
                </a:highlight>
              </a:rPr>
              <a:t> máte novou domácí úlohu: opakování minulého času.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824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FADD28-EACC-4225-9D43-0205C06EF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Lesson</a:t>
            </a:r>
            <a:r>
              <a:rPr lang="cs-CZ" dirty="0"/>
              <a:t> 1 – </a:t>
            </a:r>
            <a:r>
              <a:rPr lang="cs-CZ" dirty="0" err="1"/>
              <a:t>Revision</a:t>
            </a:r>
            <a:r>
              <a:rPr lang="cs-CZ" dirty="0"/>
              <a:t> Unit 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C5D0-306F-4D88-A805-54294F275B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Practice</a:t>
            </a:r>
            <a:r>
              <a:rPr lang="cs-CZ" dirty="0"/>
              <a:t> Unit 3 on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www.projectonlinepractice.com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- Pokud nevíš heslo nebo se nemůžeš připojit, tak opakuj zde:</a:t>
            </a:r>
          </a:p>
          <a:p>
            <a:pPr marL="0" indent="0">
              <a:buNone/>
            </a:pPr>
            <a:r>
              <a:rPr lang="cs-CZ" dirty="0"/>
              <a:t>Or </a:t>
            </a:r>
            <a:r>
              <a:rPr lang="cs-CZ" dirty="0" err="1"/>
              <a:t>here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internet (projděte si všechny záložky k lekci 3)</a:t>
            </a:r>
          </a:p>
          <a:p>
            <a:pPr marL="0" indent="0">
              <a:buNone/>
            </a:pPr>
            <a:r>
              <a:rPr lang="en-US" dirty="0">
                <a:hlinkClick r:id="rId3"/>
              </a:rPr>
              <a:t>https://elt.oup.com/student/project/level2/unit3/?cc=cz&amp;selLanguage=cs</a:t>
            </a: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76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7F5A4-6341-4199-9BF8-BAB942B82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cs-CZ" dirty="0" err="1"/>
              <a:t>Lesson</a:t>
            </a:r>
            <a:r>
              <a:rPr lang="cs-CZ" dirty="0"/>
              <a:t> 2 – </a:t>
            </a:r>
            <a:r>
              <a:rPr lang="cs-CZ" dirty="0" err="1"/>
              <a:t>reading</a:t>
            </a:r>
            <a:r>
              <a:rPr lang="cs-CZ" dirty="0"/>
              <a:t> </a:t>
            </a:r>
            <a:r>
              <a:rPr lang="cs-CZ" dirty="0" err="1"/>
              <a:t>Alladin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E33179-D53B-4505-A0C8-AB4463284A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5700"/>
            <a:ext cx="10515600" cy="5021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err="1"/>
              <a:t>Textbook</a:t>
            </a:r>
            <a:r>
              <a:rPr lang="cs-CZ" dirty="0"/>
              <a:t> p. 84</a:t>
            </a:r>
          </a:p>
          <a:p>
            <a:pPr marL="0" indent="0">
              <a:buNone/>
            </a:pPr>
            <a:r>
              <a:rPr lang="cs-CZ" dirty="0" err="1"/>
              <a:t>Read</a:t>
            </a:r>
            <a:r>
              <a:rPr lang="cs-CZ" dirty="0"/>
              <a:t> and listen to </a:t>
            </a:r>
            <a:r>
              <a:rPr lang="cs-CZ" dirty="0" err="1"/>
              <a:t>the</a:t>
            </a:r>
            <a:r>
              <a:rPr lang="cs-CZ" dirty="0"/>
              <a:t> story (</a:t>
            </a:r>
            <a:r>
              <a:rPr lang="cs-CZ" dirty="0" err="1"/>
              <a:t>Page</a:t>
            </a:r>
            <a:r>
              <a:rPr lang="cs-CZ" dirty="0"/>
              <a:t> 84/ex. 1)</a:t>
            </a:r>
          </a:p>
          <a:p>
            <a:pPr marL="0" indent="0">
              <a:buNone/>
            </a:pPr>
            <a:r>
              <a:rPr lang="en-US" sz="2000" dirty="0">
                <a:hlinkClick r:id="rId2"/>
              </a:rPr>
              <a:t>https://elt.oup.com/student/project/level2/unit3/audio?cc=cz&amp;selLanguage=cs</a:t>
            </a:r>
            <a:endParaRPr lang="cs-CZ" sz="2000" dirty="0"/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400" b="1" dirty="0"/>
              <a:t>In </a:t>
            </a:r>
            <a:r>
              <a:rPr lang="cs-CZ" sz="2400" b="1" dirty="0" err="1"/>
              <a:t>your</a:t>
            </a:r>
            <a:r>
              <a:rPr lang="cs-CZ" sz="2400" b="1" dirty="0"/>
              <a:t> </a:t>
            </a:r>
            <a:r>
              <a:rPr lang="cs-CZ" sz="2400" b="1" dirty="0" err="1"/>
              <a:t>exercise</a:t>
            </a:r>
            <a:r>
              <a:rPr lang="cs-CZ" sz="2400" b="1" dirty="0"/>
              <a:t> </a:t>
            </a:r>
            <a:r>
              <a:rPr lang="cs-CZ" sz="2400" b="1" dirty="0" err="1"/>
              <a:t>book</a:t>
            </a:r>
            <a:r>
              <a:rPr lang="cs-CZ" sz="2400" b="1" dirty="0"/>
              <a:t>:</a:t>
            </a:r>
          </a:p>
          <a:p>
            <a:r>
              <a:rPr lang="cs-CZ" sz="2400" dirty="0"/>
              <a:t>Name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people</a:t>
            </a:r>
            <a:r>
              <a:rPr lang="cs-CZ" sz="2400" dirty="0"/>
              <a:t> and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things</a:t>
            </a:r>
            <a:r>
              <a:rPr lang="cs-CZ" sz="2400" dirty="0"/>
              <a:t> on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picture</a:t>
            </a:r>
            <a:endParaRPr lang="cs-CZ" sz="2400" dirty="0"/>
          </a:p>
          <a:p>
            <a:r>
              <a:rPr lang="cs-CZ" sz="2400" dirty="0" err="1"/>
              <a:t>What</a:t>
            </a:r>
            <a:r>
              <a:rPr lang="cs-CZ" sz="2400" dirty="0"/>
              <a:t> </a:t>
            </a:r>
            <a:r>
              <a:rPr lang="cs-CZ" sz="2400" dirty="0" err="1"/>
              <a:t>things</a:t>
            </a:r>
            <a:r>
              <a:rPr lang="cs-CZ" sz="2400" dirty="0"/>
              <a:t> do </a:t>
            </a:r>
            <a:r>
              <a:rPr lang="cs-CZ" sz="2400" dirty="0" err="1"/>
              <a:t>the</a:t>
            </a:r>
            <a:r>
              <a:rPr lang="cs-CZ" sz="2400" dirty="0"/>
              <a:t> </a:t>
            </a:r>
            <a:r>
              <a:rPr lang="cs-CZ" sz="2400" dirty="0" err="1"/>
              <a:t>two</a:t>
            </a:r>
            <a:r>
              <a:rPr lang="cs-CZ" sz="2400" dirty="0"/>
              <a:t> </a:t>
            </a:r>
            <a:r>
              <a:rPr lang="cs-CZ" sz="2400" dirty="0" err="1"/>
              <a:t>genies</a:t>
            </a:r>
            <a:r>
              <a:rPr lang="cs-CZ" sz="2400" dirty="0"/>
              <a:t> do in </a:t>
            </a:r>
            <a:r>
              <a:rPr lang="cs-CZ" sz="2400" dirty="0" err="1"/>
              <a:t>the</a:t>
            </a:r>
            <a:r>
              <a:rPr lang="cs-CZ" sz="2400" dirty="0"/>
              <a:t> story? (</a:t>
            </a:r>
            <a:r>
              <a:rPr lang="cs-CZ" sz="2400" dirty="0" err="1"/>
              <a:t>the</a:t>
            </a:r>
            <a:r>
              <a:rPr lang="cs-CZ" sz="2400" dirty="0"/>
              <a:t> Genie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ring and </a:t>
            </a:r>
            <a:r>
              <a:rPr lang="cs-CZ" sz="2400" dirty="0" err="1"/>
              <a:t>the</a:t>
            </a:r>
            <a:r>
              <a:rPr lang="cs-CZ" sz="2400" dirty="0"/>
              <a:t> Genie </a:t>
            </a:r>
            <a:r>
              <a:rPr lang="cs-CZ" sz="2400" dirty="0" err="1"/>
              <a:t>of</a:t>
            </a:r>
            <a:r>
              <a:rPr lang="cs-CZ" sz="2400" dirty="0"/>
              <a:t> </a:t>
            </a:r>
            <a:r>
              <a:rPr lang="cs-CZ" sz="2400" dirty="0" err="1"/>
              <a:t>the</a:t>
            </a:r>
            <a:r>
              <a:rPr lang="cs-CZ" sz="2400" dirty="0"/>
              <a:t> lamp)</a:t>
            </a:r>
          </a:p>
          <a:p>
            <a:r>
              <a:rPr lang="cs-CZ" sz="2400" dirty="0" err="1"/>
              <a:t>What</a:t>
            </a:r>
            <a:r>
              <a:rPr lang="cs-CZ" sz="2400" dirty="0"/>
              <a:t> do these </a:t>
            </a:r>
            <a:r>
              <a:rPr lang="cs-CZ" sz="2400" dirty="0" err="1"/>
              <a:t>words</a:t>
            </a:r>
            <a:r>
              <a:rPr lang="cs-CZ" sz="2400" dirty="0"/>
              <a:t> </a:t>
            </a:r>
            <a:r>
              <a:rPr lang="cs-CZ" sz="2400" dirty="0" err="1"/>
              <a:t>describe</a:t>
            </a:r>
            <a:r>
              <a:rPr lang="cs-CZ" sz="2400" dirty="0"/>
              <a:t> in </a:t>
            </a:r>
            <a:r>
              <a:rPr lang="cs-CZ" sz="2400" dirty="0" err="1"/>
              <a:t>the</a:t>
            </a:r>
            <a:r>
              <a:rPr lang="cs-CZ" sz="2400" dirty="0"/>
              <a:t> story? Napiš slovo a k němu do závorky co nebo koho popisuje, můžeš si napsat i český překlad.</a:t>
            </a:r>
          </a:p>
          <a:p>
            <a:pPr marL="0" indent="0">
              <a:buNone/>
            </a:pPr>
            <a:r>
              <a:rPr lang="cs-CZ" sz="2400" dirty="0" err="1"/>
              <a:t>Wicked</a:t>
            </a:r>
            <a:r>
              <a:rPr lang="cs-CZ" sz="2400" dirty="0"/>
              <a:t>, </a:t>
            </a:r>
            <a:r>
              <a:rPr lang="cs-CZ" sz="2400" dirty="0" err="1"/>
              <a:t>cold</a:t>
            </a:r>
            <a:r>
              <a:rPr lang="cs-CZ" sz="2400" dirty="0"/>
              <a:t>, big and blue, </a:t>
            </a:r>
            <a:r>
              <a:rPr lang="cs-CZ" sz="2400" dirty="0" err="1"/>
              <a:t>dirty</a:t>
            </a:r>
            <a:r>
              <a:rPr lang="cs-CZ" sz="2400" dirty="0"/>
              <a:t>, </a:t>
            </a:r>
            <a:r>
              <a:rPr lang="cs-CZ" sz="2400" dirty="0" err="1"/>
              <a:t>poor</a:t>
            </a:r>
            <a:r>
              <a:rPr lang="cs-CZ" sz="2400" dirty="0"/>
              <a:t>, big and </a:t>
            </a:r>
            <a:r>
              <a:rPr lang="cs-CZ" sz="2400" dirty="0" err="1"/>
              <a:t>red</a:t>
            </a:r>
            <a:r>
              <a:rPr lang="cs-CZ" sz="2400" dirty="0"/>
              <a:t>, </a:t>
            </a:r>
            <a:r>
              <a:rPr lang="cs-CZ" sz="2400" dirty="0" err="1"/>
              <a:t>golden</a:t>
            </a:r>
            <a:r>
              <a:rPr lang="cs-CZ" sz="2400" dirty="0"/>
              <a:t>, </a:t>
            </a:r>
            <a:r>
              <a:rPr lang="cs-CZ" sz="2400" dirty="0" err="1"/>
              <a:t>beautiful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372105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A27B9-F53B-4706-A481-14F66F80B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cs-CZ" dirty="0"/>
              <a:t>Online </a:t>
            </a:r>
            <a:r>
              <a:rPr lang="cs-CZ" dirty="0" err="1"/>
              <a:t>lesson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0C41AB-C089-4A3B-82DB-403366B41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3818"/>
            <a:ext cx="10515600" cy="483314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err="1"/>
              <a:t>Projects</a:t>
            </a:r>
            <a:r>
              <a:rPr lang="cs-CZ" dirty="0"/>
              <a:t> My </a:t>
            </a:r>
            <a:r>
              <a:rPr lang="cs-CZ" dirty="0" err="1"/>
              <a:t>favourite</a:t>
            </a:r>
            <a:r>
              <a:rPr lang="cs-CZ" dirty="0"/>
              <a:t> </a:t>
            </a:r>
            <a:r>
              <a:rPr lang="cs-CZ" dirty="0" err="1"/>
              <a:t>holiday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Opakování unit 3 – Past tense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/>
              <a:t>Listening</a:t>
            </a:r>
            <a:r>
              <a:rPr lang="cs-CZ" dirty="0"/>
              <a:t> – </a:t>
            </a:r>
            <a:r>
              <a:rPr lang="cs-CZ" dirty="0" err="1"/>
              <a:t>The</a:t>
            </a:r>
            <a:r>
              <a:rPr lang="cs-CZ" dirty="0"/>
              <a:t> tour </a:t>
            </a:r>
            <a:r>
              <a:rPr lang="cs-CZ" dirty="0" err="1"/>
              <a:t>of</a:t>
            </a:r>
            <a:r>
              <a:rPr lang="cs-CZ" dirty="0"/>
              <a:t> London </a:t>
            </a:r>
          </a:p>
          <a:p>
            <a:pPr marL="0" indent="0">
              <a:buNone/>
            </a:pPr>
            <a:r>
              <a:rPr lang="cs-CZ" dirty="0"/>
              <a:t>(kdo nebude na hodině, může si poslech udělat zde + cvičení k němu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https://learnenglishteens.britishcouncil.org/skills/listening/elementary-a2-listening/tour-london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Na hodinu si vytiskněte pracovní list, který bude na webu: Tour </a:t>
            </a:r>
            <a:r>
              <a:rPr lang="cs-CZ" dirty="0" err="1"/>
              <a:t>of</a:t>
            </a:r>
            <a:r>
              <a:rPr lang="cs-CZ"/>
              <a:t> London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err="1">
                <a:solidFill>
                  <a:srgbClr val="00B050"/>
                </a:solidFill>
              </a:rPr>
              <a:t>Have</a:t>
            </a:r>
            <a:r>
              <a:rPr lang="cs-CZ" dirty="0">
                <a:solidFill>
                  <a:srgbClr val="00B050"/>
                </a:solidFill>
              </a:rPr>
              <a:t> a nice </a:t>
            </a:r>
            <a:r>
              <a:rPr lang="cs-CZ" dirty="0" err="1">
                <a:solidFill>
                  <a:srgbClr val="00B050"/>
                </a:solidFill>
              </a:rPr>
              <a:t>weekend</a:t>
            </a:r>
            <a:r>
              <a:rPr lang="cs-CZ" dirty="0">
                <a:solidFill>
                  <a:srgbClr val="00B050"/>
                </a:solidFill>
              </a:rPr>
              <a:t>!</a:t>
            </a:r>
            <a:endParaRPr lang="en-US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350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338</Words>
  <Application>Microsoft Office PowerPoint</Application>
  <PresentationFormat>Widescreen</PresentationFormat>
  <Paragraphs>33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6AB English – 1st June – 5th June</vt:lpstr>
      <vt:lpstr>Lesson 1 – Revision Unit 3</vt:lpstr>
      <vt:lpstr>Lesson 2 – reading Alladin</vt:lpstr>
      <vt:lpstr>Online lesson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6AB English – 1st June – 5th June</dc:title>
  <dc:creator>Tereza McCollum</dc:creator>
  <cp:lastModifiedBy>Tereza McCollum</cp:lastModifiedBy>
  <cp:revision>5</cp:revision>
  <dcterms:created xsi:type="dcterms:W3CDTF">2020-05-31T15:06:09Z</dcterms:created>
  <dcterms:modified xsi:type="dcterms:W3CDTF">2020-05-31T20:49:37Z</dcterms:modified>
</cp:coreProperties>
</file>