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49AC-BB37-47EC-93E1-3BE4FD9B6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03451-D5B4-4D5F-8842-4B239CBA1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45A8-C896-42CB-8F17-6866A3DC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94A1-4797-418E-8C08-15C27E3D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A1FE-4479-49FB-B1E7-266CD132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86C9-D92F-4C41-881C-D23E1F6E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0FF6-9B65-4456-89B5-12296BC0D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23D1E-8FCD-4424-8E11-ECAF5025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A27B-01DF-4F2F-9983-3ABB225E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04C5-D16B-482E-B553-3168A26D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5F0A7-936F-4BF4-BF68-B84C997B9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21AA3-B9D9-4802-A2A7-DCCBC92FB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3DC85-E444-4CA7-A10A-B834CF17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A1AB-B663-4B79-8733-74B1CCBD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C8DB-348F-4175-869D-0F2C99CF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2C66-56BF-4A33-AA0D-6E5F8E71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5AF0-6E89-4CB0-9D25-5882A897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6422-96C7-4094-BF63-1475D82C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5B74-C9D5-4DF2-A385-496AF5F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1634-FF16-45B7-8215-66FCD793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49C7-969C-4FE6-BC64-E5FF5C1F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A9D55-A399-49F1-8E5E-4D3C55A22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B317-31A8-436F-AD9E-3FBE3E97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2738-1B00-4E10-A958-64E0DA6D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0C125-4C50-4C5F-9FC9-33F45B1E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D8D0-E7A4-4248-A577-2084F40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9EEC1-08F1-442E-8168-7F21B14B1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8120B-6572-4231-B2F0-1D2DB29F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B777B-77F6-434F-ABEC-4A1BCFAD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1038B-A20F-4DA3-8BD0-BEEF0763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37971-C237-42EE-A864-226C1B1A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017D-176A-4EBC-BB2C-DE53A871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D3679-A675-46A2-A942-E32F39DD7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DBD49-EFA4-44DB-B93D-1631679A5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82C47-AC7A-4CC8-9D40-EBDAF15CC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8D566-7B53-4D60-8207-B94E947AB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34FA1-9FAD-448C-AD91-C0CC1D28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F0889-40D4-4A85-97F6-0315F6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6CC00-3FBB-49BC-8BB8-938267C7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3F44-77A0-48C9-8DDE-9C08B2C7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55693-61A9-43F8-8BD7-E7B4DA3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9906B-F7DB-4F7A-957E-247B150C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CC24D-EEBD-43F1-930C-A006CD47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0B809-B963-4F8D-8A54-FE4A50C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97BAF-6D31-43C2-96C2-59E5F3B9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CEBE-7EA7-4BA7-8779-E6E43540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A03B-1610-4DFD-A414-0B5FDFEB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FFCF5-3DD8-4DC3-A376-AA584256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4B0F4-9952-4F32-9975-A16A0DA0C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2BEBD-E622-4F49-A315-C455E34D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6E162-4760-413E-A777-D7A3D287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3C88D-8419-4CB3-8E2D-8F490613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6CB7-9B8A-4101-8F1E-9C70F828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B6CE0-B775-44D8-B2D7-B52457E3B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3D265-9C44-4B89-AED6-BA3663B79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D12AC-D57B-4897-B999-B1215FC8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2D4CB-B506-45C1-BA21-056D9021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67AB-36C6-4B22-AECF-1F185A3E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056E9-A0BD-429F-A547-9EFC9E1E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1A3F6-42CD-42B6-A78E-FE5156338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907C-EBEC-4750-83C5-60429497D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0AAB-6241-41F6-9688-436EA31DEC8F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B2C0-C529-4E79-8BC8-80B0F0181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E56AD-6D28-4082-8455-045AEF8A4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3349-EA15-49BE-8D20-A9D164F08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k5UZaIm3HDadC321bKOW9KdN5wy1/6dA3tNNlTk2FTpPiTSaQGQ" TargetMode="External"/><Relationship Id="rId2" Type="http://schemas.openxmlformats.org/officeDocument/2006/relationships/hyperlink" Target="mailto:mccollum@santoska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creator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hyperlink" Target="https://elt.oup.com/student/project/level2/unit3/audio?cc=cz&amp;selLanguage=c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hyperlink" Target="https://elt.oup.com/student/project/level2/unit3/audio?cc=cz&amp;selLanguage=c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6814D2-20BF-4B65-91EA-7F573015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6AB – </a:t>
            </a:r>
            <a:r>
              <a:rPr lang="cs-CZ" dirty="0" err="1"/>
              <a:t>English</a:t>
            </a:r>
            <a:r>
              <a:rPr lang="cs-CZ" dirty="0"/>
              <a:t> 18th – 22nd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16B61-8692-4017-9F2C-1ABBAD17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Připomínám všem Project My </a:t>
            </a:r>
            <a:r>
              <a:rPr lang="cs-CZ" dirty="0" err="1"/>
              <a:t>holiday</a:t>
            </a:r>
            <a:r>
              <a:rPr lang="cs-CZ" dirty="0"/>
              <a:t> – kdo ještě neodevzdal, pošlete projekt tento týden, více informací na další straně, můžete si pročíst a poslechnout můj projekt.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Pracovní sešit máme hotový a zkontrolovaný do strany 31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Uvidíme se online v úterý, ALE pozor, přesuneme hodinu na dopoledne, na 11:15, stále stejný odkaz. </a:t>
            </a:r>
            <a:r>
              <a:rPr lang="cs-CZ" dirty="0"/>
              <a:t>Na online hodinu si zopakujte nepravidelná slovesa, která jsme se učili a vytiskněte z webu pracovní list – </a:t>
            </a:r>
            <a:r>
              <a:rPr lang="cs-CZ" dirty="0" err="1"/>
              <a:t>Culture</a:t>
            </a:r>
            <a:r>
              <a:rPr lang="cs-CZ" dirty="0"/>
              <a:t> (</a:t>
            </a:r>
            <a:r>
              <a:rPr lang="cs-CZ" dirty="0" err="1"/>
              <a:t>Holidays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6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8939-94D9-43AF-AF1E-B09CB43A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Project Unit 3 - My </a:t>
            </a:r>
            <a:r>
              <a:rPr lang="cs-CZ" dirty="0" err="1"/>
              <a:t>Holiday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CF1B-27B5-499B-987A-AF2FDF95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287000" cy="5324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Make a </a:t>
            </a:r>
            <a:r>
              <a:rPr lang="cs-CZ" b="1" dirty="0" err="1"/>
              <a:t>project</a:t>
            </a:r>
            <a:r>
              <a:rPr lang="cs-CZ" b="1" dirty="0"/>
              <a:t> </a:t>
            </a:r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last/</a:t>
            </a:r>
            <a:r>
              <a:rPr lang="cs-CZ" b="1" dirty="0" err="1"/>
              <a:t>favourite</a:t>
            </a:r>
            <a:r>
              <a:rPr lang="cs-CZ" b="1" dirty="0"/>
              <a:t> </a:t>
            </a:r>
            <a:r>
              <a:rPr lang="cs-CZ" b="1" dirty="0" err="1"/>
              <a:t>holiday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instruction</a:t>
            </a:r>
            <a:r>
              <a:rPr lang="cs-CZ" dirty="0"/>
              <a:t> in </a:t>
            </a:r>
            <a:r>
              <a:rPr lang="cs-CZ" dirty="0" err="1"/>
              <a:t>textbook</a:t>
            </a:r>
            <a:r>
              <a:rPr lang="cs-CZ" dirty="0"/>
              <a:t> p. 43</a:t>
            </a:r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on A4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on PC (Word, Powerpoint, Google </a:t>
            </a:r>
            <a:r>
              <a:rPr lang="cs-CZ" dirty="0" err="1"/>
              <a:t>docs</a:t>
            </a:r>
            <a:r>
              <a:rPr lang="cs-CZ" dirty="0"/>
              <a:t>, </a:t>
            </a:r>
            <a:r>
              <a:rPr lang="cs-CZ" dirty="0" err="1"/>
              <a:t>presentations</a:t>
            </a:r>
            <a:r>
              <a:rPr lang="cs-CZ" dirty="0"/>
              <a:t> 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WB 30/3</a:t>
            </a:r>
          </a:p>
          <a:p>
            <a:pPr marL="0" indent="0">
              <a:buNone/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photos</a:t>
            </a:r>
            <a:r>
              <a:rPr lang="cs-CZ" dirty="0"/>
              <a:t>, a map, </a:t>
            </a:r>
            <a:r>
              <a:rPr lang="cs-CZ" dirty="0" err="1"/>
              <a:t>picture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flag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country, </a:t>
            </a:r>
            <a:r>
              <a:rPr lang="cs-CZ" dirty="0" err="1"/>
              <a:t>typical</a:t>
            </a:r>
            <a:r>
              <a:rPr lang="cs-CZ" dirty="0"/>
              <a:t> food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to </a:t>
            </a:r>
            <a:r>
              <a:rPr lang="cs-CZ" dirty="0">
                <a:hlinkClick r:id="rId2"/>
              </a:rPr>
              <a:t>mccollum@santoska.cz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a </a:t>
            </a:r>
            <a:r>
              <a:rPr lang="cs-CZ" dirty="0" err="1">
                <a:solidFill>
                  <a:srgbClr val="FF0000"/>
                </a:solidFill>
              </a:rPr>
              <a:t>look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at</a:t>
            </a:r>
            <a:r>
              <a:rPr lang="cs-CZ" dirty="0">
                <a:solidFill>
                  <a:srgbClr val="FF0000"/>
                </a:solidFill>
              </a:rPr>
              <a:t> my </a:t>
            </a:r>
            <a:r>
              <a:rPr lang="cs-CZ" dirty="0" err="1">
                <a:solidFill>
                  <a:srgbClr val="FF0000"/>
                </a:solidFill>
              </a:rPr>
              <a:t>project</a:t>
            </a:r>
            <a:r>
              <a:rPr lang="cs-CZ" dirty="0">
                <a:solidFill>
                  <a:srgbClr val="FF0000"/>
                </a:solidFill>
              </a:rPr>
              <a:t> HERE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300" dirty="0">
                <a:hlinkClick r:id="rId3"/>
              </a:rPr>
              <a:t>https://read.bookcreator.com/k5UZaIm3HDadC321bKOW9KdN5wy1/6dA3tNNlTk2FTpPiTSaQGQ</a:t>
            </a:r>
            <a:endParaRPr lang="cs-CZ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b="1" dirty="0"/>
              <a:t>make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 </a:t>
            </a:r>
            <a:r>
              <a:rPr lang="cs-CZ" dirty="0"/>
              <a:t>on </a:t>
            </a:r>
            <a:r>
              <a:rPr lang="cs-CZ" dirty="0">
                <a:hlinkClick r:id="rId4"/>
              </a:rPr>
              <a:t>www.bookcreator.com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is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en-US" b="1" dirty="0"/>
              <a:t>6QHDB8G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3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6CA0-69EE-4CC8-AE26-A6CA7A6C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+ 2 – </a:t>
            </a:r>
            <a:r>
              <a:rPr lang="cs-CZ" dirty="0" err="1"/>
              <a:t>Culture</a:t>
            </a:r>
            <a:r>
              <a:rPr lang="cs-CZ" dirty="0"/>
              <a:t>: </a:t>
            </a:r>
            <a:r>
              <a:rPr lang="cs-CZ" dirty="0" err="1"/>
              <a:t>Holidays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2FF1-2328-438A-900E-D6B75536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7418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Read</a:t>
            </a:r>
            <a:r>
              <a:rPr lang="cs-CZ" dirty="0"/>
              <a:t> and listen to </a:t>
            </a:r>
            <a:r>
              <a:rPr lang="cs-CZ" dirty="0" err="1"/>
              <a:t>the</a:t>
            </a:r>
            <a:r>
              <a:rPr lang="cs-CZ" dirty="0"/>
              <a:t> text on </a:t>
            </a:r>
            <a:r>
              <a:rPr lang="cs-CZ" dirty="0" err="1"/>
              <a:t>page</a:t>
            </a:r>
            <a:r>
              <a:rPr lang="cs-CZ" dirty="0"/>
              <a:t> 40 (</a:t>
            </a:r>
            <a:r>
              <a:rPr lang="cs-CZ" dirty="0" err="1"/>
              <a:t>page</a:t>
            </a:r>
            <a:r>
              <a:rPr lang="cs-CZ" dirty="0"/>
              <a:t> 40/</a:t>
            </a:r>
            <a:r>
              <a:rPr lang="cs-CZ" dirty="0" err="1"/>
              <a:t>exercise</a:t>
            </a:r>
            <a:r>
              <a:rPr lang="cs-CZ" dirty="0"/>
              <a:t> 1)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https://elt.oup.com/student/project/level2/unit3/audio?cc=cz&amp;selLanguage=cs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, </a:t>
            </a:r>
            <a:r>
              <a:rPr lang="cs-CZ" dirty="0" err="1"/>
              <a:t>fill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table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text: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8F1401-EA44-4AD4-B2A3-437D8A14B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66384"/>
              </p:ext>
            </p:extLst>
          </p:nvPr>
        </p:nvGraphicFramePr>
        <p:xfrm>
          <a:off x="838200" y="3610768"/>
          <a:ext cx="8127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290760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76680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54173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Popular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places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for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families</a:t>
                      </a:r>
                      <a:r>
                        <a:rPr lang="cs-CZ" dirty="0"/>
                        <a:t> in </a:t>
                      </a:r>
                      <a:r>
                        <a:rPr lang="cs-CZ" dirty="0" err="1"/>
                        <a:t>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Countries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that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British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people</a:t>
                      </a:r>
                      <a:r>
                        <a:rPr lang="cs-CZ" dirty="0"/>
                        <a:t> go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Popular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places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for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visitors</a:t>
                      </a:r>
                      <a:r>
                        <a:rPr lang="cs-CZ" dirty="0"/>
                        <a:t> to </a:t>
                      </a:r>
                      <a:r>
                        <a:rPr lang="cs-CZ" dirty="0" err="1"/>
                        <a:t>Britain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50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66804"/>
                  </a:ext>
                </a:extLst>
              </a:tr>
            </a:tbl>
          </a:graphicData>
        </a:graphic>
      </p:graphicFrame>
      <p:pic>
        <p:nvPicPr>
          <p:cNvPr id="6" name="02-Ex 1">
            <a:hlinkClick r:id="" action="ppaction://media"/>
            <a:extLst>
              <a:ext uri="{FF2B5EF4-FFF2-40B4-BE49-F238E27FC236}">
                <a16:creationId xmlns:a16="http://schemas.microsoft.com/office/drawing/2014/main" id="{CFAE4012-FD9F-4674-BC45-A1CE8B0B0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3300" y="108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3D77-182A-42ED-8109-A8848D3F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11199"/>
          </a:xfrm>
        </p:spPr>
        <p:txBody>
          <a:bodyPr/>
          <a:lstStyle/>
          <a:p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288B-2DA5-495C-9751-BE9E647B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Workbook</a:t>
            </a:r>
            <a:r>
              <a:rPr lang="cs-CZ" dirty="0"/>
              <a:t> p. 82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81AF6-9485-4E2F-8247-D784EF11D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1" t="26621" r="14148" b="31667"/>
          <a:stretch/>
        </p:blipFill>
        <p:spPr>
          <a:xfrm>
            <a:off x="838200" y="1241425"/>
            <a:ext cx="6375400" cy="28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0A59-4F7A-423C-87C7-D20EA9E9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</a:t>
            </a:r>
            <a:r>
              <a:rPr lang="cs-CZ" dirty="0" err="1"/>
              <a:t>Listening</a:t>
            </a:r>
            <a:r>
              <a:rPr lang="cs-CZ" dirty="0"/>
              <a:t> - </a:t>
            </a:r>
            <a:r>
              <a:rPr lang="cs-CZ" dirty="0" err="1"/>
              <a:t>Holiday</a:t>
            </a:r>
            <a:r>
              <a:rPr lang="cs-CZ" dirty="0"/>
              <a:t>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0E90EE-309B-46B1-B75C-8053FA0E8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144041"/>
              </p:ext>
            </p:extLst>
          </p:nvPr>
        </p:nvGraphicFramePr>
        <p:xfrm>
          <a:off x="838200" y="2065968"/>
          <a:ext cx="10515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397840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557177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735023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5555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Speaker</a:t>
                      </a:r>
                      <a:r>
                        <a:rPr lang="cs-CZ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Speaker</a:t>
                      </a:r>
                      <a:r>
                        <a:rPr lang="cs-CZ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Speaker</a:t>
                      </a:r>
                      <a:r>
                        <a:rPr lang="cs-CZ" dirty="0"/>
                        <a:t>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When</a:t>
                      </a:r>
                      <a:r>
                        <a:rPr lang="cs-CZ" dirty="0"/>
                        <a:t> do </a:t>
                      </a:r>
                      <a:r>
                        <a:rPr lang="cs-CZ" dirty="0" err="1"/>
                        <a:t>they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usually</a:t>
                      </a:r>
                      <a:r>
                        <a:rPr lang="cs-CZ" dirty="0"/>
                        <a:t> go on </a:t>
                      </a:r>
                      <a:r>
                        <a:rPr lang="cs-CZ" dirty="0" err="1"/>
                        <a:t>holiday</a:t>
                      </a:r>
                      <a:r>
                        <a:rPr lang="cs-CZ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Where</a:t>
                      </a:r>
                      <a:r>
                        <a:rPr lang="cs-CZ" dirty="0"/>
                        <a:t> do </a:t>
                      </a:r>
                      <a:r>
                        <a:rPr lang="cs-CZ" dirty="0" err="1"/>
                        <a:t>they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usually</a:t>
                      </a:r>
                      <a:r>
                        <a:rPr lang="cs-CZ" dirty="0"/>
                        <a:t> go?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4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Where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they</a:t>
                      </a:r>
                      <a:r>
                        <a:rPr lang="cs-CZ" dirty="0"/>
                        <a:t> go last </a:t>
                      </a:r>
                      <a:r>
                        <a:rPr lang="cs-CZ" dirty="0" err="1"/>
                        <a:t>year</a:t>
                      </a:r>
                      <a:r>
                        <a:rPr lang="cs-CZ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150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C2F57D-E84F-4E4E-B382-9E64430F0F93}"/>
              </a:ext>
            </a:extLst>
          </p:cNvPr>
          <p:cNvSpPr txBox="1"/>
          <p:nvPr/>
        </p:nvSpPr>
        <p:spPr>
          <a:xfrm rot="10800000" flipV="1">
            <a:off x="685800" y="4369217"/>
            <a:ext cx="1125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Listen and </a:t>
            </a:r>
            <a:r>
              <a:rPr lang="cs-CZ" sz="2800" dirty="0" err="1"/>
              <a:t>complete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table, listen as many </a:t>
            </a:r>
            <a:r>
              <a:rPr lang="cs-CZ" sz="2800" dirty="0" err="1"/>
              <a:t>times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want</a:t>
            </a:r>
            <a:r>
              <a:rPr lang="cs-CZ" sz="2800" dirty="0"/>
              <a:t> to </a:t>
            </a:r>
            <a:r>
              <a:rPr lang="cs-CZ" sz="2800" dirty="0" err="1"/>
              <a:t>complete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table. (</a:t>
            </a:r>
            <a:r>
              <a:rPr lang="cs-CZ" sz="2800" dirty="0" err="1"/>
              <a:t>page</a:t>
            </a:r>
            <a:r>
              <a:rPr lang="cs-CZ" sz="2800" dirty="0"/>
              <a:t> 40/</a:t>
            </a:r>
            <a:r>
              <a:rPr lang="cs-CZ" sz="2800" dirty="0" err="1"/>
              <a:t>exercise</a:t>
            </a:r>
            <a:r>
              <a:rPr lang="cs-CZ" sz="2800" dirty="0"/>
              <a:t> 3)</a:t>
            </a:r>
          </a:p>
          <a:p>
            <a:r>
              <a:rPr lang="en-US" sz="2000" dirty="0">
                <a:hlinkClick r:id="rId4"/>
              </a:rPr>
              <a:t>https://elt.oup.com/student/project/level2/unit3/audio?cc=cz&amp;selLanguage=cs</a:t>
            </a:r>
            <a:endParaRPr lang="cs-CZ" sz="2000" dirty="0"/>
          </a:p>
          <a:p>
            <a:endParaRPr lang="cs-CZ" sz="2800" dirty="0"/>
          </a:p>
          <a:p>
            <a:r>
              <a:rPr lang="cs-CZ" sz="2800" dirty="0" err="1"/>
              <a:t>Take</a:t>
            </a:r>
            <a:r>
              <a:rPr lang="cs-CZ" sz="2800" dirty="0"/>
              <a:t> a </a:t>
            </a:r>
            <a:r>
              <a:rPr lang="cs-CZ" sz="2800" dirty="0" err="1"/>
              <a:t>picture</a:t>
            </a:r>
            <a:r>
              <a:rPr lang="cs-CZ" sz="2800" dirty="0"/>
              <a:t> and email </a:t>
            </a:r>
            <a:r>
              <a:rPr lang="cs-CZ" sz="2800" dirty="0" err="1"/>
              <a:t>it</a:t>
            </a:r>
            <a:r>
              <a:rPr lang="cs-CZ" sz="2800" dirty="0"/>
              <a:t> to mccollum@santoska.cz</a:t>
            </a:r>
            <a:endParaRPr lang="en-US" sz="2800" dirty="0"/>
          </a:p>
        </p:txBody>
      </p:sp>
      <p:pic>
        <p:nvPicPr>
          <p:cNvPr id="7" name="03-Ex 3">
            <a:hlinkClick r:id="" action="ppaction://media"/>
            <a:extLst>
              <a:ext uri="{FF2B5EF4-FFF2-40B4-BE49-F238E27FC236}">
                <a16:creationId xmlns:a16="http://schemas.microsoft.com/office/drawing/2014/main" id="{A72F6B21-94CC-4F56-B5CD-0A46FE8D7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5700" y="4975216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54CBD1-423D-4B2A-BA1E-0A8202EE7A43}"/>
              </a:ext>
            </a:extLst>
          </p:cNvPr>
          <p:cNvSpPr txBox="1"/>
          <p:nvPr/>
        </p:nvSpPr>
        <p:spPr>
          <a:xfrm>
            <a:off x="838200" y="1235152"/>
            <a:ext cx="6969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In </a:t>
            </a:r>
            <a:r>
              <a:rPr lang="cs-CZ" sz="3200" dirty="0" err="1"/>
              <a:t>your</a:t>
            </a:r>
            <a:r>
              <a:rPr lang="cs-CZ" sz="3200" dirty="0"/>
              <a:t> </a:t>
            </a:r>
            <a:r>
              <a:rPr lang="cs-CZ" sz="3200" dirty="0" err="1"/>
              <a:t>exercise</a:t>
            </a:r>
            <a:r>
              <a:rPr lang="cs-CZ" sz="3200" dirty="0"/>
              <a:t> </a:t>
            </a:r>
            <a:r>
              <a:rPr lang="cs-CZ" sz="3200" dirty="0" err="1"/>
              <a:t>book</a:t>
            </a:r>
            <a:r>
              <a:rPr lang="cs-CZ" sz="3200" dirty="0"/>
              <a:t>, </a:t>
            </a:r>
            <a:r>
              <a:rPr lang="cs-CZ" sz="3200" dirty="0" err="1"/>
              <a:t>prepare</a:t>
            </a:r>
            <a:r>
              <a:rPr lang="cs-CZ" sz="3200" dirty="0"/>
              <a:t> </a:t>
            </a:r>
            <a:r>
              <a:rPr lang="cs-CZ" sz="3200" dirty="0" err="1"/>
              <a:t>this</a:t>
            </a:r>
            <a:r>
              <a:rPr lang="cs-CZ" sz="3200" dirty="0"/>
              <a:t> table: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2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8704-CC05-4CDB-BBEE-80969F58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– </a:t>
            </a:r>
            <a:r>
              <a:rPr lang="cs-CZ" dirty="0" err="1"/>
              <a:t>Workbook</a:t>
            </a:r>
            <a:r>
              <a:rPr lang="cs-CZ" dirty="0"/>
              <a:t> p. 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83EB-24DE-42CF-A71C-28B18F8B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Page</a:t>
            </a:r>
            <a:r>
              <a:rPr lang="cs-CZ" dirty="0"/>
              <a:t> 32 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1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2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3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dirty="0" err="1">
                <a:solidFill>
                  <a:srgbClr val="0070C0"/>
                </a:solidFill>
              </a:rPr>
              <a:t>This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is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all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for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this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week</a:t>
            </a:r>
            <a:r>
              <a:rPr lang="cs-CZ" sz="4000" dirty="0">
                <a:solidFill>
                  <a:srgbClr val="0070C0"/>
                </a:solidFill>
              </a:rPr>
              <a:t>! </a:t>
            </a:r>
            <a:r>
              <a:rPr lang="cs-CZ" sz="4000" dirty="0" err="1">
                <a:solidFill>
                  <a:srgbClr val="0070C0"/>
                </a:solidFill>
              </a:rPr>
              <a:t>Have</a:t>
            </a:r>
            <a:r>
              <a:rPr lang="cs-CZ" sz="4000" dirty="0">
                <a:solidFill>
                  <a:srgbClr val="0070C0"/>
                </a:solidFill>
              </a:rPr>
              <a:t> a nice </a:t>
            </a:r>
            <a:r>
              <a:rPr lang="cs-CZ" sz="4000" dirty="0" err="1">
                <a:solidFill>
                  <a:srgbClr val="0070C0"/>
                </a:solidFill>
              </a:rPr>
              <a:t>weekend</a:t>
            </a:r>
            <a:r>
              <a:rPr lang="cs-CZ" sz="4000" dirty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55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439</Words>
  <Application>Microsoft Office PowerPoint</Application>
  <PresentationFormat>Widescreen</PresentationFormat>
  <Paragraphs>62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6AB – English 18th – 22nd May</vt:lpstr>
      <vt:lpstr>Project Unit 3 - My Holiday </vt:lpstr>
      <vt:lpstr>Lesson 1 + 2 – Culture: Holidays</vt:lpstr>
      <vt:lpstr>Check your reading</vt:lpstr>
      <vt:lpstr>Lesson 2 Listening - Holiday </vt:lpstr>
      <vt:lpstr>Progress check – Workbook p. 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6AB – English 18th – 22nd May</dc:title>
  <dc:creator>Tereza McCollum</dc:creator>
  <cp:lastModifiedBy>Tereza McCollum</cp:lastModifiedBy>
  <cp:revision>6</cp:revision>
  <dcterms:created xsi:type="dcterms:W3CDTF">2020-05-17T14:25:09Z</dcterms:created>
  <dcterms:modified xsi:type="dcterms:W3CDTF">2020-05-17T19:08:56Z</dcterms:modified>
</cp:coreProperties>
</file>