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EE37D-CB29-4279-BA12-000A8D4FD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A3A5A-4845-462F-A883-10FB1A76E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F104D-36C1-485E-B16D-6845262A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16FD-5148-49EF-BC97-DCD60B2FD79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C1368-8A27-4A12-A40D-E6A4B66D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8610A-5020-4574-9869-986BC976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A99D-FA65-4729-A38A-8A8636C2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6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0682-22A3-4810-A9CF-FDA3BE1D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55E61-517C-44DA-9F2A-5A2F70796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69914-E8ED-4F5E-AF49-536CC06F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16FD-5148-49EF-BC97-DCD60B2FD79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D5A3D-BCDD-4C87-B961-3DECE0CC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FC533-F41E-4145-9D27-165900E4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A99D-FA65-4729-A38A-8A8636C2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4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9E4337-8E57-409C-9A7A-A3052A3A8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99286-0F3C-4730-B100-E346B04A1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4782D-DDFE-41DB-8ADD-08DD8B1D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16FD-5148-49EF-BC97-DCD60B2FD79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2D8A9-1D0F-452C-83B8-C567D2D6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4A550-AE6D-4A90-8ABF-086BDBC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A99D-FA65-4729-A38A-8A8636C2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A155-E86C-48C4-89FD-255334BA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B7737-B649-44EA-8C47-F2CC3534B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D8991-D431-434D-95B5-0308C7720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16FD-5148-49EF-BC97-DCD60B2FD79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1366D-25D8-44FE-BE31-35620383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A169A-A62B-46FE-A619-93E743CB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A99D-FA65-4729-A38A-8A8636C2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F97E-EC1C-4D3C-B284-A2CAF88B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3FA04-D073-4905-89F8-71029A7C9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A0B43-47C2-4185-B33F-45F65641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16FD-5148-49EF-BC97-DCD60B2FD79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8CCB2-C32A-4516-98F3-87DA0CC4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1FBC2-255A-4232-81AF-687A66BB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A99D-FA65-4729-A38A-8A8636C2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0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DFB5D-5B2D-4A6D-AC0F-A2A05FEC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507E5-D8D8-4B57-861D-B1AF36F33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D7CAB-F226-4EF1-891F-0F9164CC0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8A630-9EA7-4E0C-A20E-06F17D2F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16FD-5148-49EF-BC97-DCD60B2FD79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C1FA6-93CB-47C6-87C1-5C0F4BE5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8F16D-66D8-43B2-A201-70D469B5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A99D-FA65-4729-A38A-8A8636C2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FCF6-6538-4C1A-9914-FBC87D0F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EE2EB-76FC-4235-A62B-2B699FA8B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39DE5-4B3B-4D77-869B-9522D671F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3C207-ED37-4413-9A0D-EA08E3B26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DA877-B417-4DFD-8C06-66063B8E7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DADE47-7B66-41AE-A84C-E9C378FA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16FD-5148-49EF-BC97-DCD60B2FD79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99101E-FE5F-44BE-8837-E6A351FA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F76C6-5866-4586-8BD6-33742940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A99D-FA65-4729-A38A-8A8636C2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0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5545-E5E5-477D-9845-2C5D302F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43410-788F-4095-9FF6-FDF72E85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16FD-5148-49EF-BC97-DCD60B2FD79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DC3A8-3238-43B4-A74C-5DD14307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4EEBC-EFEE-40AB-86AC-5949DF18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A99D-FA65-4729-A38A-8A8636C2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841E6C-73AB-4C86-B666-6D40E01D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16FD-5148-49EF-BC97-DCD60B2FD79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74D8E-5C2A-4387-89DD-2475D52C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6F3FD-B177-4468-B4A0-EFFC8460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A99D-FA65-4729-A38A-8A8636C2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4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E0D0-98A8-4010-828B-9D12D2D2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372F8-57E4-467D-87B1-8B2E601D3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55921-FCCD-4DF1-B10E-B7FEF5CBE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657B0-6D4C-496E-9F03-8DE18647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16FD-5148-49EF-BC97-DCD60B2FD79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20D8-0135-4FDB-84C8-CE09C2B9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1C7F7-C100-48FC-9B6F-4F988638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A99D-FA65-4729-A38A-8A8636C2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7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A3B0-5002-4C16-8E20-B6014E8A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0E2FC-4BCD-4697-8308-1AE776744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C5C0A-785C-4EF3-99E2-F6FBC6296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1E267-8528-4EEA-B61A-F1508D77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16FD-5148-49EF-BC97-DCD60B2FD79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45335-A69E-494D-8949-33C9F792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85BD8-186F-40B7-871B-AF3E30A6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A99D-FA65-4729-A38A-8A8636C2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AB4A4E-0896-4DD1-A335-C7AB7F86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F6C11-224F-43F7-A5C4-D42342C47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A73B5-D66A-4E83-9359-FA06FD4E8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B16FD-5148-49EF-BC97-DCD60B2FD79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0AC1F-B602-47F1-8AAC-0EE585C50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5F5AD-0D10-4D1A-8724-7D59350EB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A99D-FA65-4729-A38A-8A8636C2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7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challenge/0746288?challenge-id=16bc5da8-c458-4043-a046-ba03a74f7739_158914749349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gamestolearnenglish.com/spelling-bee/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D8oVMfBv5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let.com/_8dh7h3?x=1qqt&amp;i=2qvoe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pp1z32idr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FB887E-373A-452C-9247-3553E8D61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/>
          <a:lstStyle/>
          <a:p>
            <a:r>
              <a:rPr lang="cs-CZ" dirty="0"/>
              <a:t>6AB – </a:t>
            </a:r>
            <a:r>
              <a:rPr lang="cs-CZ" dirty="0" err="1"/>
              <a:t>English</a:t>
            </a:r>
            <a:r>
              <a:rPr lang="cs-CZ" dirty="0"/>
              <a:t> 11th – 15th May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9ACE0D-504B-4E19-8F54-B2A1823D8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48307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Velká pochvala těm, kteří dali </a:t>
            </a:r>
            <a:r>
              <a:rPr lang="cs-CZ" dirty="0" err="1"/>
              <a:t>Kahoot</a:t>
            </a:r>
            <a:r>
              <a:rPr lang="cs-CZ" dirty="0"/>
              <a:t> </a:t>
            </a:r>
            <a:r>
              <a:rPr lang="cs-CZ" dirty="0" err="1"/>
              <a:t>Challenge</a:t>
            </a:r>
            <a:r>
              <a:rPr lang="cs-CZ" dirty="0"/>
              <a:t> My </a:t>
            </a:r>
            <a:r>
              <a:rPr lang="cs-CZ" dirty="0" err="1"/>
              <a:t>holiday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(možná jste si všimli, že to bylo cvičení z pracovního sešitu (str. 28/3)</a:t>
            </a:r>
          </a:p>
          <a:p>
            <a:pPr marL="0" indent="0">
              <a:buNone/>
            </a:pPr>
            <a:r>
              <a:rPr lang="cs-CZ" dirty="0"/>
              <a:t>Na další stránce vám ještě ukážu, na co je třeba dát si pozor a byla bych ráda, aby všichni zkusili ještě jednou (klidně si cvičení nejdřív projděte v pracovním sešitě). </a:t>
            </a:r>
            <a:r>
              <a:rPr lang="cs-CZ" dirty="0" err="1"/>
              <a:t>Kahoot</a:t>
            </a:r>
            <a:r>
              <a:rPr lang="cs-CZ" dirty="0"/>
              <a:t> budeme používat i nadále.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Téma na tento týden je </a:t>
            </a:r>
            <a:r>
              <a:rPr lang="cs-CZ" dirty="0" err="1"/>
              <a:t>Holiday</a:t>
            </a:r>
            <a:r>
              <a:rPr lang="cs-CZ" dirty="0"/>
              <a:t>. Stále cvičíme otázky. Z minulého týdne máme hotový pracovní sešit do str. 29</a:t>
            </a:r>
          </a:p>
        </p:txBody>
      </p:sp>
    </p:spTree>
    <p:extLst>
      <p:ext uri="{BB962C8B-B14F-4D97-AF65-F5344CB8AC3E}">
        <p14:creationId xmlns:p14="http://schemas.microsoft.com/office/powerpoint/2010/main" val="230078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598A0-E2DA-4589-B7ED-09776FE4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200" y="0"/>
            <a:ext cx="3086100" cy="6303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Vaše odpovědi na otázku 11: </a:t>
            </a:r>
            <a:r>
              <a:rPr lang="cs-CZ" sz="2000" b="1" dirty="0" err="1"/>
              <a:t>We</a:t>
            </a:r>
            <a:r>
              <a:rPr lang="cs-CZ" sz="2000" b="1" dirty="0"/>
              <a:t> …. (not go) </a:t>
            </a:r>
            <a:r>
              <a:rPr lang="cs-CZ" sz="2000" b="1" dirty="0" err="1"/>
              <a:t>out</a:t>
            </a:r>
            <a:r>
              <a:rPr lang="cs-CZ" sz="2000" b="1" dirty="0"/>
              <a:t>. </a:t>
            </a:r>
            <a:br>
              <a:rPr lang="cs-CZ" sz="2000" b="1" dirty="0"/>
            </a:br>
            <a:r>
              <a:rPr lang="cs-CZ" sz="2000" b="1" dirty="0" err="1"/>
              <a:t>We</a:t>
            </a:r>
            <a:r>
              <a:rPr lang="cs-CZ" sz="2000" b="1" dirty="0"/>
              <a:t> </a:t>
            </a:r>
            <a:r>
              <a:rPr lang="cs-CZ" sz="2000" b="1" dirty="0" err="1"/>
              <a:t>were</a:t>
            </a:r>
            <a:r>
              <a:rPr lang="cs-CZ" sz="2000" b="1" dirty="0"/>
              <a:t> </a:t>
            </a:r>
            <a:r>
              <a:rPr lang="cs-CZ" sz="2000" b="1" dirty="0" err="1"/>
              <a:t>tired</a:t>
            </a:r>
            <a:r>
              <a:rPr lang="cs-CZ" sz="2000" b="1" dirty="0"/>
              <a:t>.</a:t>
            </a:r>
          </a:p>
          <a:p>
            <a:pPr marL="0" indent="0">
              <a:buNone/>
            </a:pPr>
            <a:r>
              <a:rPr lang="cs-CZ" sz="2000" dirty="0"/>
              <a:t>4 lidé mají No </a:t>
            </a:r>
            <a:r>
              <a:rPr lang="cs-CZ" sz="2000" dirty="0" err="1"/>
              <a:t>Answer</a:t>
            </a:r>
            <a:r>
              <a:rPr lang="cs-CZ" sz="2000" dirty="0"/>
              <a:t> (to znamená, že buď nenapsali nic, nestihli to v limitu, nebo nezmáčkli tlačítko </a:t>
            </a:r>
            <a:r>
              <a:rPr lang="cs-CZ" sz="2000" dirty="0" err="1"/>
              <a:t>Submit</a:t>
            </a:r>
            <a:r>
              <a:rPr lang="cs-CZ" sz="2000" dirty="0"/>
              <a:t> a neodeslali odpověď.)</a:t>
            </a:r>
          </a:p>
          <a:p>
            <a:pPr marL="0" indent="0">
              <a:buNone/>
            </a:pPr>
            <a:r>
              <a:rPr lang="cs-CZ" sz="2000" dirty="0"/>
              <a:t>Kdo má správně, odpověděl buď </a:t>
            </a:r>
            <a:r>
              <a:rPr lang="cs-CZ" sz="2000" dirty="0" err="1"/>
              <a:t>did</a:t>
            </a:r>
            <a:r>
              <a:rPr lang="cs-CZ" sz="2000" dirty="0"/>
              <a:t> not go nebo </a:t>
            </a:r>
            <a:r>
              <a:rPr lang="cs-CZ" sz="2000" dirty="0" err="1"/>
              <a:t>didn´t</a:t>
            </a:r>
            <a:r>
              <a:rPr lang="cs-CZ" sz="2000" dirty="0"/>
              <a:t> go (i varianta s velkým písmenem je správně, i když by tam velké písmeno být nemělo), vše ostatní je špatně (</a:t>
            </a:r>
            <a:r>
              <a:rPr lang="cs-CZ" sz="2000" dirty="0" err="1"/>
              <a:t>didn´t</a:t>
            </a:r>
            <a:r>
              <a:rPr lang="cs-CZ" sz="2000" dirty="0"/>
              <a:t> </a:t>
            </a:r>
            <a:r>
              <a:rPr lang="cs-CZ" sz="2000" dirty="0" err="1"/>
              <a:t>went</a:t>
            </a:r>
            <a:r>
              <a:rPr lang="cs-CZ" sz="2000" dirty="0"/>
              <a:t>, ale stejně tak špatně napsané </a:t>
            </a:r>
            <a:r>
              <a:rPr lang="cs-CZ" sz="2000" dirty="0" err="1"/>
              <a:t>didnt</a:t>
            </a:r>
            <a:r>
              <a:rPr lang="cs-CZ" sz="2000" dirty="0"/>
              <a:t>, překlepy apod.)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BC3D8-A33B-4417-8AA7-3D6E34844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7" t="16296" r="1704" b="12408"/>
          <a:stretch/>
        </p:blipFill>
        <p:spPr>
          <a:xfrm>
            <a:off x="393700" y="0"/>
            <a:ext cx="8242300" cy="488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5CEDF2-3E50-4B54-9F58-97B8072A8C98}"/>
              </a:ext>
            </a:extLst>
          </p:cNvPr>
          <p:cNvSpPr txBox="1"/>
          <p:nvPr/>
        </p:nvSpPr>
        <p:spPr>
          <a:xfrm>
            <a:off x="279400" y="5196007"/>
            <a:ext cx="1076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Zkuste si </a:t>
            </a:r>
            <a:r>
              <a:rPr lang="cs-CZ" sz="2400" dirty="0" err="1">
                <a:solidFill>
                  <a:srgbClr val="FF0000"/>
                </a:solidFill>
              </a:rPr>
              <a:t>Kahoot</a:t>
            </a:r>
            <a:r>
              <a:rPr lang="cs-CZ" sz="2400" dirty="0">
                <a:solidFill>
                  <a:srgbClr val="FF0000"/>
                </a:solidFill>
              </a:rPr>
              <a:t> ještě jednou, teď už budete vědět jak na to a jak říkají v Anglii: </a:t>
            </a:r>
            <a:r>
              <a:rPr lang="cs-CZ" sz="2400" dirty="0" err="1">
                <a:solidFill>
                  <a:srgbClr val="FF0000"/>
                </a:solidFill>
              </a:rPr>
              <a:t>Practice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makes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perfect</a:t>
            </a:r>
            <a:r>
              <a:rPr lang="cs-CZ" sz="2400" dirty="0">
                <a:solidFill>
                  <a:srgbClr val="FF0000"/>
                </a:solidFill>
              </a:rPr>
              <a:t>! </a:t>
            </a:r>
          </a:p>
          <a:p>
            <a:r>
              <a:rPr lang="cs-CZ" dirty="0">
                <a:solidFill>
                  <a:srgbClr val="FF0000"/>
                </a:solidFill>
                <a:hlinkClick r:id="rId3"/>
              </a:rPr>
              <a:t>https://kahoot.it/challenge/0746288?challenge-id=16bc5da8-c458-4043-a046-ba03a74f7739_1589147493494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en-US" dirty="0"/>
              <a:t>Game PIN: </a:t>
            </a:r>
            <a:r>
              <a:rPr lang="en-US" b="1" dirty="0"/>
              <a:t>0746288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7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2F0DC0-77EB-46F6-ADD3-95B23BE86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1 – 3D </a:t>
            </a:r>
            <a:r>
              <a:rPr lang="cs-CZ" dirty="0" err="1"/>
              <a:t>Mut´s</a:t>
            </a:r>
            <a:r>
              <a:rPr lang="cs-CZ" dirty="0"/>
              <a:t> </a:t>
            </a:r>
            <a:r>
              <a:rPr lang="cs-CZ" dirty="0" err="1"/>
              <a:t>holiday</a:t>
            </a:r>
            <a:r>
              <a:rPr lang="cs-CZ" dirty="0"/>
              <a:t> WB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D2A0D-3B1D-41D6-BE88-61E53082A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075"/>
            <a:ext cx="10515600" cy="4876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Spelling</a:t>
            </a:r>
            <a:r>
              <a:rPr lang="cs-CZ" dirty="0"/>
              <a:t> game (</a:t>
            </a: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b="1" dirty="0" err="1"/>
              <a:t>Countries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row</a:t>
            </a:r>
            <a:r>
              <a:rPr lang="cs-CZ" dirty="0"/>
              <a:t>) </a:t>
            </a:r>
            <a:r>
              <a:rPr lang="en-US" dirty="0">
                <a:hlinkClick r:id="rId6"/>
              </a:rPr>
              <a:t>https://www.gamestolearnenglish.com/spelling-bee/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Workbook</a:t>
            </a:r>
            <a:r>
              <a:rPr lang="cs-CZ" dirty="0"/>
              <a:t> p. 30/1 – Listen and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email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30/2 </a:t>
            </a:r>
            <a:r>
              <a:rPr lang="cs-CZ" dirty="0" err="1"/>
              <a:t>Match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and </a:t>
            </a:r>
            <a:r>
              <a:rPr lang="cs-CZ" dirty="0" err="1"/>
              <a:t>answers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30/3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 err="1"/>
              <a:t>Then</a:t>
            </a:r>
            <a:r>
              <a:rPr lang="cs-CZ" dirty="0"/>
              <a:t> listen and </a:t>
            </a:r>
            <a:r>
              <a:rPr lang="cs-CZ" dirty="0" err="1"/>
              <a:t>check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Listen </a:t>
            </a:r>
            <a:r>
              <a:rPr lang="cs-CZ" dirty="0" err="1"/>
              <a:t>again</a:t>
            </a:r>
            <a:r>
              <a:rPr lang="cs-CZ" dirty="0"/>
              <a:t> and </a:t>
            </a: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YOUR HOLIDAY.</a:t>
            </a:r>
            <a:endParaRPr lang="en-US" dirty="0"/>
          </a:p>
        </p:txBody>
      </p:sp>
      <p:pic>
        <p:nvPicPr>
          <p:cNvPr id="6" name="16-Track 16">
            <a:hlinkClick r:id="" action="ppaction://media"/>
            <a:extLst>
              <a:ext uri="{FF2B5EF4-FFF2-40B4-BE49-F238E27FC236}">
                <a16:creationId xmlns:a16="http://schemas.microsoft.com/office/drawing/2014/main" id="{41516D25-6634-4F5A-AABE-0CC469EBB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9000" y="2819400"/>
            <a:ext cx="609600" cy="609600"/>
          </a:xfrm>
          <a:prstGeom prst="rect">
            <a:avLst/>
          </a:prstGeom>
        </p:spPr>
      </p:pic>
      <p:pic>
        <p:nvPicPr>
          <p:cNvPr id="7" name="WB_Holidayquestions">
            <a:hlinkClick r:id="" action="ppaction://media"/>
            <a:extLst>
              <a:ext uri="{FF2B5EF4-FFF2-40B4-BE49-F238E27FC236}">
                <a16:creationId xmlns:a16="http://schemas.microsoft.com/office/drawing/2014/main" id="{6AB45F41-2AC4-40CD-8010-D55DA32F35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04200" y="5521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E3B3-A1E7-4D1B-B90E-2AECD2E04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879475"/>
          </a:xfrm>
        </p:spPr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2 – 3D </a:t>
            </a:r>
            <a:r>
              <a:rPr lang="cs-CZ" dirty="0" err="1"/>
              <a:t>Mut´s</a:t>
            </a:r>
            <a:r>
              <a:rPr lang="cs-CZ" dirty="0"/>
              <a:t> </a:t>
            </a:r>
            <a:r>
              <a:rPr lang="cs-CZ" dirty="0" err="1"/>
              <a:t>holiday</a:t>
            </a:r>
            <a:r>
              <a:rPr lang="cs-CZ" dirty="0"/>
              <a:t> WB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F192A-6326-410E-AA3A-19DA101F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275"/>
            <a:ext cx="10515600" cy="56229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Play </a:t>
            </a:r>
            <a:r>
              <a:rPr lang="cs-CZ" dirty="0" err="1"/>
              <a:t>this</a:t>
            </a:r>
            <a:r>
              <a:rPr lang="cs-CZ" dirty="0"/>
              <a:t> video </a:t>
            </a:r>
            <a:r>
              <a:rPr lang="cs-CZ" dirty="0" err="1"/>
              <a:t>quiz</a:t>
            </a:r>
            <a:r>
              <a:rPr lang="cs-CZ" dirty="0"/>
              <a:t>: </a:t>
            </a:r>
            <a:r>
              <a:rPr lang="cs-CZ" dirty="0" err="1"/>
              <a:t>Guess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transport (podle zvuku hádej dopravní prostředky) – do sešitu nebo nahoře na okraj pracovního sešitu si je zapiš, pak zkontroluj)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https://www.youtube.com/watch?v=9D8oVMfBv54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31/4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and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answers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31/5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diary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mum</a:t>
            </a:r>
            <a:r>
              <a:rPr lang="cs-CZ" dirty="0"/>
              <a:t> </a:t>
            </a:r>
            <a:r>
              <a:rPr lang="cs-CZ" dirty="0" err="1"/>
              <a:t>asks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tasks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Martha´s</a:t>
            </a:r>
            <a:r>
              <a:rPr lang="cs-CZ" dirty="0"/>
              <a:t> </a:t>
            </a:r>
            <a:r>
              <a:rPr lang="cs-CZ" dirty="0" err="1"/>
              <a:t>answers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31/6</a:t>
            </a:r>
          </a:p>
          <a:p>
            <a:pPr marL="0" indent="0">
              <a:buNone/>
            </a:pP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Martha´s</a:t>
            </a:r>
            <a:r>
              <a:rPr lang="cs-CZ" dirty="0"/>
              <a:t> </a:t>
            </a:r>
            <a:r>
              <a:rPr lang="cs-CZ" dirty="0" err="1"/>
              <a:t>diary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exercise</a:t>
            </a:r>
            <a:r>
              <a:rPr lang="cs-CZ" dirty="0"/>
              <a:t> 5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Check</a:t>
            </a:r>
            <a:r>
              <a:rPr lang="cs-CZ" dirty="0"/>
              <a:t> on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9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B17F-8171-4D5B-8FE4-EFAC6476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cs-CZ" dirty="0"/>
              <a:t>WB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answers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83029A-78E1-4D91-BF23-452AF1890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642" t="25481" r="1157" b="28855"/>
          <a:stretch/>
        </p:blipFill>
        <p:spPr>
          <a:xfrm>
            <a:off x="6731563" y="808036"/>
            <a:ext cx="4724400" cy="3904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8D5D7B-9F22-42A1-B5D0-D96921A17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70" t="25440" r="10889" b="40185"/>
          <a:stretch/>
        </p:blipFill>
        <p:spPr>
          <a:xfrm>
            <a:off x="6592428" y="4901407"/>
            <a:ext cx="5409071" cy="1938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7D62CA-1E7F-4515-8685-751DB95A8EAE}"/>
              </a:ext>
            </a:extLst>
          </p:cNvPr>
          <p:cNvSpPr txBox="1"/>
          <p:nvPr/>
        </p:nvSpPr>
        <p:spPr>
          <a:xfrm>
            <a:off x="635000" y="1244600"/>
            <a:ext cx="568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Check</a:t>
            </a:r>
            <a:r>
              <a:rPr lang="cs-CZ" sz="2800" dirty="0"/>
              <a:t> </a:t>
            </a:r>
            <a:r>
              <a:rPr lang="cs-CZ" sz="2800" dirty="0" err="1"/>
              <a:t>exercise</a:t>
            </a:r>
            <a:r>
              <a:rPr lang="cs-CZ" sz="2800" dirty="0"/>
              <a:t> 31/4 in </a:t>
            </a:r>
            <a:r>
              <a:rPr lang="cs-CZ" sz="2800" dirty="0" err="1"/>
              <a:t>this</a:t>
            </a:r>
            <a:r>
              <a:rPr lang="cs-CZ" sz="2800" dirty="0"/>
              <a:t> </a:t>
            </a:r>
            <a:r>
              <a:rPr lang="cs-CZ" sz="2800" dirty="0" err="1"/>
              <a:t>Quizlet</a:t>
            </a:r>
            <a:endParaRPr lang="cs-CZ" sz="2800" dirty="0"/>
          </a:p>
          <a:p>
            <a:r>
              <a:rPr lang="en-US" sz="2000" dirty="0">
                <a:hlinkClick r:id="rId4"/>
              </a:rPr>
              <a:t>https://quizlet.com/_8dh7h3?x=1qqt&amp;i=2qvoee</a:t>
            </a:r>
            <a:endParaRPr lang="cs-CZ" sz="2000" dirty="0"/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7622E-3D2E-4387-BF4F-1E243C3DAACA}"/>
              </a:ext>
            </a:extLst>
          </p:cNvPr>
          <p:cNvSpPr txBox="1"/>
          <p:nvPr/>
        </p:nvSpPr>
        <p:spPr>
          <a:xfrm>
            <a:off x="6832600" y="330200"/>
            <a:ext cx="392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31/5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233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29DFC-2FC4-4D81-8EDB-633DA3EA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11137"/>
            <a:ext cx="10515600" cy="1325563"/>
          </a:xfrm>
        </p:spPr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3 –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go on </a:t>
            </a:r>
            <a:r>
              <a:rPr lang="cs-CZ" dirty="0" err="1"/>
              <a:t>holiday</a:t>
            </a:r>
            <a:r>
              <a:rPr lang="cs-CZ" dirty="0"/>
              <a:t>? (Project)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F6577-0B9D-45E4-80E9-447086B27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714500"/>
            <a:ext cx="10515600" cy="49323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Make a </a:t>
            </a:r>
            <a:r>
              <a:rPr lang="cs-CZ" b="1" dirty="0" err="1"/>
              <a:t>project</a:t>
            </a:r>
            <a:r>
              <a:rPr lang="cs-CZ" b="1" dirty="0"/>
              <a:t> </a:t>
            </a:r>
            <a:r>
              <a:rPr lang="cs-CZ" b="1" dirty="0" err="1"/>
              <a:t>about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last/</a:t>
            </a:r>
            <a:r>
              <a:rPr lang="cs-CZ" b="1" dirty="0" err="1"/>
              <a:t>favourite</a:t>
            </a:r>
            <a:r>
              <a:rPr lang="cs-CZ" b="1" dirty="0"/>
              <a:t> </a:t>
            </a:r>
            <a:r>
              <a:rPr lang="cs-CZ" b="1" dirty="0" err="1"/>
              <a:t>holiday</a:t>
            </a:r>
            <a:r>
              <a:rPr lang="cs-CZ" b="1" dirty="0"/>
              <a:t>:</a:t>
            </a:r>
          </a:p>
          <a:p>
            <a:pPr marL="0" indent="0">
              <a:buNone/>
            </a:pP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instruction</a:t>
            </a:r>
            <a:r>
              <a:rPr lang="cs-CZ" dirty="0"/>
              <a:t> in </a:t>
            </a:r>
            <a:r>
              <a:rPr lang="cs-CZ" dirty="0" err="1"/>
              <a:t>textbook</a:t>
            </a:r>
            <a:r>
              <a:rPr lang="cs-CZ" dirty="0"/>
              <a:t> p. 43</a:t>
            </a:r>
          </a:p>
          <a:p>
            <a:pPr marL="0" indent="0">
              <a:buNone/>
            </a:pPr>
            <a:r>
              <a:rPr lang="cs-CZ" dirty="0"/>
              <a:t>Do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on A4 </a:t>
            </a:r>
            <a:r>
              <a:rPr lang="cs-CZ" dirty="0" err="1"/>
              <a:t>paper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on PC (Word, Powerpoint, Google </a:t>
            </a:r>
            <a:r>
              <a:rPr lang="cs-CZ" dirty="0" err="1"/>
              <a:t>docs</a:t>
            </a:r>
            <a:r>
              <a:rPr lang="cs-CZ" dirty="0"/>
              <a:t>, </a:t>
            </a:r>
            <a:r>
              <a:rPr lang="cs-CZ" dirty="0" err="1"/>
              <a:t>presentations</a:t>
            </a:r>
            <a:r>
              <a:rPr lang="cs-CZ" dirty="0"/>
              <a:t> 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WB 30/3</a:t>
            </a:r>
          </a:p>
          <a:p>
            <a:pPr marL="0" indent="0">
              <a:buNone/>
            </a:pP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photos</a:t>
            </a:r>
            <a:r>
              <a:rPr lang="cs-CZ" dirty="0"/>
              <a:t>, a map, </a:t>
            </a:r>
            <a:r>
              <a:rPr lang="cs-CZ" dirty="0" err="1"/>
              <a:t>picture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flag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country, </a:t>
            </a:r>
            <a:r>
              <a:rPr lang="cs-CZ" dirty="0" err="1"/>
              <a:t>typical</a:t>
            </a:r>
            <a:r>
              <a:rPr lang="cs-CZ" dirty="0"/>
              <a:t> food 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Send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to mccollum@santoska.cz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2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13D173-AF2D-4F73-AF4D-241A3DBD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Have</a:t>
            </a:r>
            <a:r>
              <a:rPr lang="cs-CZ" dirty="0"/>
              <a:t> a nice </a:t>
            </a:r>
            <a:r>
              <a:rPr lang="cs-CZ" dirty="0" err="1"/>
              <a:t>weekend</a:t>
            </a:r>
            <a:r>
              <a:rPr lang="cs-CZ" dirty="0"/>
              <a:t>!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47BAA6-4A4D-4CC5-B68D-C14715D92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14th </a:t>
            </a:r>
            <a:r>
              <a:rPr lang="cs-CZ" dirty="0" err="1"/>
              <a:t>of</a:t>
            </a:r>
            <a:r>
              <a:rPr lang="cs-CZ" dirty="0"/>
              <a:t> May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Dance </a:t>
            </a:r>
            <a:r>
              <a:rPr lang="cs-CZ" dirty="0" err="1"/>
              <a:t>like</a:t>
            </a:r>
            <a:r>
              <a:rPr lang="cs-CZ" dirty="0"/>
              <a:t> a </a:t>
            </a:r>
            <a:r>
              <a:rPr lang="cs-CZ" dirty="0" err="1"/>
              <a:t>Chicken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dance</a:t>
            </a:r>
            <a:r>
              <a:rPr lang="cs-CZ" dirty="0"/>
              <a:t>?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don´t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https://www.youtube.com/watch?v=npp1z32idrc</a:t>
            </a: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466</Words>
  <Application>Microsoft Office PowerPoint</Application>
  <PresentationFormat>Widescreen</PresentationFormat>
  <Paragraphs>53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6AB – English 11th – 15th May</vt:lpstr>
      <vt:lpstr>PowerPoint Presentation</vt:lpstr>
      <vt:lpstr>Lesson 1 – 3D Mut´s holiday WB</vt:lpstr>
      <vt:lpstr>Lesson 2 – 3D Mut´s holiday WB</vt:lpstr>
      <vt:lpstr>WB Check your answers</vt:lpstr>
      <vt:lpstr>Lesson 3 – Where did you go on holiday? (Project)</vt:lpstr>
      <vt:lpstr>Have a nice weekend!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6AB – English 11th – 15th May</dc:title>
  <dc:creator>Tereza McCollum</dc:creator>
  <cp:lastModifiedBy>Tereza McCollum</cp:lastModifiedBy>
  <cp:revision>10</cp:revision>
  <dcterms:created xsi:type="dcterms:W3CDTF">2020-05-03T12:37:00Z</dcterms:created>
  <dcterms:modified xsi:type="dcterms:W3CDTF">2020-05-10T21:57:01Z</dcterms:modified>
</cp:coreProperties>
</file>