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0AE2-A47D-4C4D-92FD-58A2DD64A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E1394-30F6-4226-8487-0E5557298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8EF9A-3F7C-4951-AA1D-281CE6A3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4209-6169-47FB-B707-626C66B2A1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28269-F906-4DA7-BBAF-57434ABBB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1E076-2E27-4E9F-BC47-48A6A9D5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CFA-AB18-4097-A1AC-3BCDB197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9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8E87-D2C9-4C55-8A09-54269B3A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0B40B-7355-4504-AB81-96502FCE3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8C769-383A-4CDE-9316-B8FA670E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4209-6169-47FB-B707-626C66B2A1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FBA9A-15FC-49F6-AF47-4C4FD765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6E94B-C6D0-4922-A5C7-8590A67F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CFA-AB18-4097-A1AC-3BCDB197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9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BE5B04-CCBE-485B-8369-40E1EF052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0FC24-43B6-42FC-8A9E-97EAFF7DA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D8EB2-6A99-46D0-95ED-BCC9FB8F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4209-6169-47FB-B707-626C66B2A1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CF1E1-3DC1-48B3-A56B-4F596770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08A17-9166-40BD-94CE-A83A8C1B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CFA-AB18-4097-A1AC-3BCDB197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B801-2599-494D-8A0C-D19CF8A1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2B468-EAD6-4527-BE7A-C81399165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7BFC7-BDA6-4702-BB75-7C6960CE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4209-6169-47FB-B707-626C66B2A1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A73E-EFD7-4728-BF63-79B48CE6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26530-E80D-4CB9-B3F1-568DF8F3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CFA-AB18-4097-A1AC-3BCDB197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8EA57-A0BA-43E4-AB06-9F060094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F7FA-B672-4B2A-AB72-091741204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50820-B7B4-4804-83CC-6AD52546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4209-6169-47FB-B707-626C66B2A1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47A00-8CD5-4921-B835-A0CCCD32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11296-D2D3-45EF-945D-16DFB5B6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CFA-AB18-4097-A1AC-3BCDB197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72F-12D8-42CD-B411-ACC1DC28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5BBF9-C2B2-4BA1-90B1-592689550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F9491-445B-4C8E-A11E-3DFC54620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DA5C3-2AF1-460D-BA61-19529281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4209-6169-47FB-B707-626C66B2A1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1AB61-C725-47EA-B303-6C9ADA35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27CC5-0F63-4DF2-AE85-D70A12E8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CFA-AB18-4097-A1AC-3BCDB197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9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A288-C9BA-499B-AE45-FD1EC677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B0696-310B-462B-A02D-039BC2E16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61545-BB45-411D-9340-D7ED1762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55C01-A96B-4E16-8A8C-79A8C25D6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6087D-45D5-4D85-8B59-35B23794F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114D-BBBC-4DDA-B6B9-9B40196F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4209-6169-47FB-B707-626C66B2A1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950A1-EA1E-41FE-98E6-F41AC69F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DE451-A675-443D-B31B-045E697C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CFA-AB18-4097-A1AC-3BCDB197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5598-56EB-44A0-A3CF-7C842D72E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529BF-9BB0-4CFF-BE9A-F5D1E6A6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4209-6169-47FB-B707-626C66B2A1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308BC-ADBC-4634-910B-731094DA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22C54-C0C2-49FB-A215-2EE8DE65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CFA-AB18-4097-A1AC-3BCDB197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8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6EEB2-69CE-4D38-AF80-B3BEA5C3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4209-6169-47FB-B707-626C66B2A1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3793B-3FBB-4826-B56F-ECE81EEE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79D-F39C-4E9F-ACE5-84E7C08F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CFA-AB18-4097-A1AC-3BCDB197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E5D49-97EC-4230-8808-6E395670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3F21-0802-4384-B4AB-653902E7A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9FE34-1E4D-41B9-8EBD-F72E3DF9E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0F992-AC0A-4860-89A9-ED26FF9FC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4209-6169-47FB-B707-626C66B2A1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25A06-7EC3-4572-A65B-BBB8A927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7681-B643-49F6-9962-2ACA56E7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CFA-AB18-4097-A1AC-3BCDB197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5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B49F-BC60-48CA-BEF6-6DC3706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78B1B-6DF2-4354-B50C-FA719B8FF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1EE8C-5BD1-4753-B6AC-D47E2187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56BAC-AA34-42A4-98A5-83342C7C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4209-6169-47FB-B707-626C66B2A1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CC651-835E-4D1E-A5FB-9B63AB6A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E1215-1C1A-4AA6-A581-83911150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CFA-AB18-4097-A1AC-3BCDB197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4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20ED16-4A49-4EFB-921B-2C44137D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28307-9757-42CA-9EC4-E7BD97F4B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E64DC-39D0-4863-8205-4443C8181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4209-6169-47FB-B707-626C66B2A16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63049-E3AD-4D04-B5CB-B718C71B3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68FC4-9A89-4635-9CB0-FD63DD977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E3CFA-AB18-4097-A1AC-3BCDB197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0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imeanglicky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_8bi0jz?x=1qqt&amp;i=2qvoe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it/challenge/04077385?challenge-id=16bc5da8-c458-4043-a046-ba03a74f7739_158789734936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hyperlink" Target="https://elt.oup.com/student/project/level2/unit3/audio?cc=cz&amp;selLanguage=c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cIAdeQGxo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6677F2-5C33-4A4A-996D-410DB5CF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6AB – 27th – 30th </a:t>
            </a:r>
            <a:r>
              <a:rPr lang="cs-CZ" dirty="0" err="1"/>
              <a:t>April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6EAB9-7A98-4670-917D-5F82417A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602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Hello </a:t>
            </a:r>
            <a:r>
              <a:rPr lang="cs-CZ" dirty="0" err="1"/>
              <a:t>students</a:t>
            </a:r>
            <a:r>
              <a:rPr lang="cs-CZ" dirty="0"/>
              <a:t>,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shorter</a:t>
            </a:r>
            <a:r>
              <a:rPr lang="cs-CZ" dirty="0"/>
              <a:t>, </a:t>
            </a:r>
            <a:r>
              <a:rPr lang="cs-CZ" dirty="0" err="1"/>
              <a:t>Friday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1st </a:t>
            </a:r>
            <a:r>
              <a:rPr lang="cs-CZ" dirty="0" err="1"/>
              <a:t>of</a:t>
            </a:r>
            <a:r>
              <a:rPr lang="cs-CZ" dirty="0"/>
              <a:t> May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holiday</a:t>
            </a:r>
            <a:r>
              <a:rPr lang="cs-CZ" dirty="0"/>
              <a:t>!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online </a:t>
            </a:r>
            <a:r>
              <a:rPr lang="cs-CZ" dirty="0" err="1"/>
              <a:t>lesson</a:t>
            </a:r>
            <a:r>
              <a:rPr lang="cs-CZ" dirty="0"/>
              <a:t> </a:t>
            </a:r>
            <a:r>
              <a:rPr lang="cs-CZ" dirty="0" err="1"/>
              <a:t>again</a:t>
            </a:r>
            <a:r>
              <a:rPr lang="cs-CZ" dirty="0"/>
              <a:t> on </a:t>
            </a:r>
            <a:r>
              <a:rPr lang="cs-CZ" dirty="0" err="1"/>
              <a:t>Tuesday</a:t>
            </a:r>
            <a:r>
              <a:rPr lang="cs-CZ" dirty="0"/>
              <a:t> 28th </a:t>
            </a:r>
            <a:r>
              <a:rPr lang="cs-CZ" dirty="0" err="1"/>
              <a:t>at</a:t>
            </a:r>
            <a:r>
              <a:rPr lang="cs-CZ" dirty="0"/>
              <a:t> 2 </a:t>
            </a:r>
            <a:r>
              <a:rPr lang="cs-CZ" dirty="0" err="1"/>
              <a:t>pm</a:t>
            </a:r>
            <a:r>
              <a:rPr lang="cs-CZ" dirty="0"/>
              <a:t> –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past tense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irregular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, </a:t>
            </a:r>
            <a:r>
              <a:rPr lang="cs-CZ" dirty="0" err="1"/>
              <a:t>Deanna</a:t>
            </a:r>
            <a:r>
              <a:rPr lang="cs-CZ" dirty="0"/>
              <a:t> </a:t>
            </a:r>
            <a:r>
              <a:rPr lang="cs-CZ" dirty="0" err="1"/>
              <a:t>promised</a:t>
            </a:r>
            <a:r>
              <a:rPr lang="cs-CZ" dirty="0"/>
              <a:t> to </a:t>
            </a:r>
            <a:r>
              <a:rPr lang="cs-CZ" dirty="0" err="1"/>
              <a:t>join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.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 I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prepared</a:t>
            </a:r>
            <a:r>
              <a:rPr lang="cs-CZ" dirty="0"/>
              <a:t> a TEST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At </a:t>
            </a:r>
            <a:r>
              <a:rPr lang="cs-CZ" dirty="0" err="1">
                <a:solidFill>
                  <a:srgbClr val="00B050"/>
                </a:solidFill>
              </a:rPr>
              <a:t>the</a:t>
            </a:r>
            <a:r>
              <a:rPr lang="cs-CZ" dirty="0">
                <a:solidFill>
                  <a:srgbClr val="00B050"/>
                </a:solidFill>
              </a:rPr>
              <a:t> moment </a:t>
            </a:r>
            <a:r>
              <a:rPr lang="cs-CZ" dirty="0" err="1">
                <a:solidFill>
                  <a:srgbClr val="00B050"/>
                </a:solidFill>
              </a:rPr>
              <a:t>we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finished</a:t>
            </a:r>
            <a:r>
              <a:rPr lang="cs-CZ" dirty="0">
                <a:solidFill>
                  <a:srgbClr val="00B050"/>
                </a:solidFill>
              </a:rPr>
              <a:t> Unit 3C and in </a:t>
            </a:r>
            <a:r>
              <a:rPr lang="cs-CZ" dirty="0" err="1">
                <a:solidFill>
                  <a:srgbClr val="00B050"/>
                </a:solidFill>
              </a:rPr>
              <a:t>Workbook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we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finished</a:t>
            </a:r>
            <a:r>
              <a:rPr lang="cs-CZ" dirty="0">
                <a:solidFill>
                  <a:srgbClr val="00B050"/>
                </a:solidFill>
              </a:rPr>
              <a:t> on </a:t>
            </a:r>
            <a:r>
              <a:rPr lang="cs-CZ" dirty="0" err="1">
                <a:solidFill>
                  <a:srgbClr val="00B050"/>
                </a:solidFill>
              </a:rPr>
              <a:t>page</a:t>
            </a:r>
            <a:r>
              <a:rPr lang="cs-CZ" dirty="0">
                <a:solidFill>
                  <a:srgbClr val="00B050"/>
                </a:solidFill>
              </a:rPr>
              <a:t> 28.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ighlight>
                  <a:srgbClr val="FFFF00"/>
                </a:highlight>
              </a:rPr>
              <a:t>Připomínám domácí úkol na </a:t>
            </a:r>
            <a:r>
              <a:rPr lang="cs-CZ" dirty="0">
                <a:highlight>
                  <a:srgbClr val="FFFF00"/>
                </a:highlight>
                <a:hlinkClick r:id="rId2"/>
              </a:rPr>
              <a:t>www.umimeanglicky.cz</a:t>
            </a:r>
            <a:r>
              <a:rPr lang="cs-CZ" dirty="0">
                <a:highlight>
                  <a:srgbClr val="FFFF00"/>
                </a:highlight>
              </a:rPr>
              <a:t> do 3. 5.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1824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37EB-F463-4877-BF49-66D1FE80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1 – </a:t>
            </a:r>
            <a:r>
              <a:rPr lang="cs-CZ" dirty="0" err="1"/>
              <a:t>Revision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 past tense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486E-DC60-4340-BA83-722A62C66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use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Quizlet</a:t>
            </a:r>
            <a:r>
              <a:rPr lang="cs-CZ" dirty="0"/>
              <a:t> </a:t>
            </a:r>
            <a:r>
              <a:rPr lang="cs-CZ" dirty="0" err="1"/>
              <a:t>again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revision</a:t>
            </a:r>
            <a:endParaRPr lang="cs-CZ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https://quizlet.com/_8bi0jz?x=1qqt&amp;i=2qvoee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Workbook</a:t>
            </a:r>
            <a:r>
              <a:rPr lang="cs-CZ" dirty="0"/>
              <a:t> p. 29</a:t>
            </a:r>
          </a:p>
          <a:p>
            <a:pPr marL="0" indent="0">
              <a:buNone/>
            </a:pPr>
            <a:r>
              <a:rPr lang="cs-CZ" dirty="0" err="1"/>
              <a:t>Exercise</a:t>
            </a:r>
            <a:r>
              <a:rPr lang="cs-CZ" dirty="0"/>
              <a:t> 4 - podle obrázků a nápovědy tvořte věty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Exercise</a:t>
            </a:r>
            <a:r>
              <a:rPr lang="cs-CZ" dirty="0"/>
              <a:t> 5 – převeďte text do minulého času.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Kontrola na další stránce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4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D867B4-6969-430E-ADBF-AA5869C6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/>
          <a:lstStyle/>
          <a:p>
            <a:r>
              <a:rPr lang="cs-CZ" dirty="0"/>
              <a:t>Kontrola WB 29/4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83C202-13DF-433C-802A-E0BC45D8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631825"/>
            <a:ext cx="3124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29/5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5266A4-A6C8-430B-8230-D68BE56D6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8" t="14283" r="2519" b="15256"/>
          <a:stretch/>
        </p:blipFill>
        <p:spPr>
          <a:xfrm>
            <a:off x="838200" y="1366837"/>
            <a:ext cx="7277100" cy="4832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BEAD92-9856-4F9C-8DB9-D82B262A8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26" t="41342" r="11482" b="22108"/>
          <a:stretch/>
        </p:blipFill>
        <p:spPr>
          <a:xfrm>
            <a:off x="8229600" y="1276349"/>
            <a:ext cx="3479800" cy="25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0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2DC51-20CB-49F5-B7B3-2F00947D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3062605"/>
            <a:ext cx="4102100" cy="3292475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make past tense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regular</a:t>
            </a:r>
            <a:r>
              <a:rPr lang="cs-CZ" b="1" dirty="0"/>
              <a:t> </a:t>
            </a:r>
            <a:r>
              <a:rPr lang="cs-CZ" b="1" dirty="0" err="1"/>
              <a:t>verbs</a:t>
            </a:r>
            <a:r>
              <a:rPr lang="cs-CZ" b="1" dirty="0"/>
              <a:t> (+</a:t>
            </a:r>
            <a:r>
              <a:rPr lang="cs-CZ" b="1" dirty="0" err="1"/>
              <a:t>ed</a:t>
            </a:r>
            <a:r>
              <a:rPr lang="cs-CZ" b="1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irregular</a:t>
            </a:r>
            <a:r>
              <a:rPr lang="cs-CZ" b="1" dirty="0"/>
              <a:t> </a:t>
            </a:r>
            <a:r>
              <a:rPr lang="cs-CZ" b="1" dirty="0" err="1"/>
              <a:t>verbs</a:t>
            </a:r>
            <a:r>
              <a:rPr lang="cs-CZ" b="1" dirty="0"/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table:</a:t>
            </a:r>
          </a:p>
          <a:p>
            <a:pPr marL="0" indent="0">
              <a:buNone/>
            </a:pPr>
            <a:r>
              <a:rPr lang="cs-CZ" dirty="0"/>
              <a:t>+ do, </a:t>
            </a:r>
            <a:r>
              <a:rPr lang="cs-CZ" dirty="0" err="1"/>
              <a:t>sit</a:t>
            </a:r>
            <a:r>
              <a:rPr lang="cs-CZ" dirty="0"/>
              <a:t>, run, </a:t>
            </a:r>
            <a:r>
              <a:rPr lang="cs-CZ" dirty="0" err="1"/>
              <a:t>fly</a:t>
            </a:r>
            <a:r>
              <a:rPr lang="cs-CZ" dirty="0"/>
              <a:t>, </a:t>
            </a:r>
            <a:r>
              <a:rPr lang="cs-CZ" dirty="0" err="1"/>
              <a:t>tell</a:t>
            </a:r>
            <a:r>
              <a:rPr lang="cs-CZ" dirty="0"/>
              <a:t>, </a:t>
            </a:r>
            <a:r>
              <a:rPr lang="cs-CZ" dirty="0" err="1"/>
              <a:t>teach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BDDBF1-57F0-4541-9599-8215C8BF9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89198"/>
              </p:ext>
            </p:extLst>
          </p:nvPr>
        </p:nvGraphicFramePr>
        <p:xfrm>
          <a:off x="5410200" y="502920"/>
          <a:ext cx="61849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225">
                  <a:extLst>
                    <a:ext uri="{9D8B030D-6E8A-4147-A177-3AD203B41FA5}">
                      <a16:colId xmlns:a16="http://schemas.microsoft.com/office/drawing/2014/main" val="745676864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490236886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598804300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1767430357"/>
                    </a:ext>
                  </a:extLst>
                </a:gridCol>
              </a:tblGrid>
              <a:tr h="270609">
                <a:tc>
                  <a:txBody>
                    <a:bodyPr/>
                    <a:lstStyle/>
                    <a:p>
                      <a:r>
                        <a:rPr lang="cs-CZ" dirty="0"/>
                        <a:t>Česky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Past </a:t>
                      </a:r>
                      <a:r>
                        <a:rPr lang="cs-CZ" dirty="0" err="1"/>
                        <a:t>Participle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182061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cs-CZ" dirty="0"/>
                        <a:t>odejít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leave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left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04276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cs-CZ" dirty="0"/>
                        <a:t>zapomenout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forget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forgot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forgotten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541244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cs-CZ" dirty="0"/>
                        <a:t>zlomit, rozbít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break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broke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broken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180883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cs-CZ" dirty="0"/>
                        <a:t>ukrást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steal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stolen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522236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fall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fell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fallen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over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435787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cs-CZ" dirty="0"/>
                        <a:t>kousnout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bite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bitten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658247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cs-CZ" dirty="0"/>
                        <a:t>ztratit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lose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291855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cs-CZ" dirty="0"/>
                        <a:t>cítit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feel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felt</a:t>
                      </a:r>
                      <a:r>
                        <a:rPr lang="cs-CZ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felt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22168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cs-CZ" dirty="0"/>
                        <a:t>vzít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taken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830034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cs-CZ" dirty="0"/>
                        <a:t>dostat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got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641755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cs-CZ" dirty="0"/>
                        <a:t>jít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57742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cs-CZ" dirty="0"/>
                        <a:t>mít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530350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cs-CZ" dirty="0"/>
                        <a:t>upadnout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fallen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63516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cs-CZ" dirty="0"/>
                        <a:t>moci, umět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could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could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883352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cs-CZ" dirty="0"/>
                        <a:t>číst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5163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10F7CE9-EAC0-491B-95A9-0D185CD8596B}"/>
              </a:ext>
            </a:extLst>
          </p:cNvPr>
          <p:cNvSpPr txBox="1"/>
          <p:nvPr/>
        </p:nvSpPr>
        <p:spPr>
          <a:xfrm>
            <a:off x="508000" y="502920"/>
            <a:ext cx="490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/>
              <a:t>Lesson</a:t>
            </a:r>
            <a:r>
              <a:rPr lang="cs-CZ" sz="3600" dirty="0"/>
              <a:t> 2 </a:t>
            </a:r>
          </a:p>
          <a:p>
            <a:r>
              <a:rPr lang="cs-CZ" sz="3600" dirty="0"/>
              <a:t>– Online </a:t>
            </a:r>
            <a:r>
              <a:rPr lang="cs-CZ" sz="3600" dirty="0" err="1"/>
              <a:t>lesson</a:t>
            </a:r>
            <a:r>
              <a:rPr lang="cs-CZ" sz="3600" dirty="0"/>
              <a:t>, </a:t>
            </a:r>
            <a:r>
              <a:rPr lang="cs-CZ" sz="3600" dirty="0" err="1"/>
              <a:t>revision</a:t>
            </a:r>
            <a:r>
              <a:rPr lang="cs-CZ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7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CFC9-9009-4B64-90FE-F0844E8A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3 - Past </a:t>
            </a:r>
            <a:r>
              <a:rPr lang="cs-CZ" dirty="0" err="1"/>
              <a:t>simple</a:t>
            </a:r>
            <a:r>
              <a:rPr lang="cs-CZ" dirty="0"/>
              <a:t> - </a:t>
            </a:r>
            <a:r>
              <a:rPr lang="cs-CZ" dirty="0">
                <a:solidFill>
                  <a:srgbClr val="FF0000"/>
                </a:solidFill>
              </a:rPr>
              <a:t>TEST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A3A88-4C3D-4020-BAE8-9074125B3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challenge</a:t>
            </a:r>
            <a:r>
              <a:rPr lang="cs-CZ" dirty="0"/>
              <a:t> on </a:t>
            </a:r>
            <a:r>
              <a:rPr lang="cs-CZ" dirty="0" err="1"/>
              <a:t>Kahoot</a:t>
            </a:r>
            <a:r>
              <a:rPr lang="cs-CZ" dirty="0"/>
              <a:t> – by 30th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April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Do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once</a:t>
            </a:r>
            <a:r>
              <a:rPr lang="cs-CZ" dirty="0"/>
              <a:t> </a:t>
            </a:r>
            <a:r>
              <a:rPr lang="cs-CZ" dirty="0" err="1"/>
              <a:t>please</a:t>
            </a:r>
            <a:r>
              <a:rPr lang="cs-CZ" dirty="0"/>
              <a:t>!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https://kahoot.it/challenge/04077385?challenge-id=16bc5da8-c458-4043-a046-ba03a74f7739_1587897349366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Game PIN: </a:t>
            </a:r>
            <a:r>
              <a:rPr lang="en-US" b="1" dirty="0"/>
              <a:t>04077385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92A1-80BB-45D7-A359-302A0DE2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– </a:t>
            </a:r>
            <a:r>
              <a:rPr lang="cs-CZ" dirty="0" err="1"/>
              <a:t>Mut´s</a:t>
            </a:r>
            <a:r>
              <a:rPr lang="cs-CZ" dirty="0"/>
              <a:t> </a:t>
            </a:r>
            <a:r>
              <a:rPr lang="cs-CZ" dirty="0" err="1"/>
              <a:t>holiday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1227F-35C2-4FBB-BF5D-80B3E0075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Textbook</a:t>
            </a:r>
            <a:r>
              <a:rPr lang="cs-CZ" dirty="0"/>
              <a:t> p. 38 </a:t>
            </a:r>
            <a:r>
              <a:rPr lang="cs-CZ" dirty="0" err="1"/>
              <a:t>Read</a:t>
            </a:r>
            <a:r>
              <a:rPr lang="cs-CZ" dirty="0"/>
              <a:t> and listen to </a:t>
            </a:r>
            <a:r>
              <a:rPr lang="cs-CZ" dirty="0" err="1"/>
              <a:t>the</a:t>
            </a:r>
            <a:r>
              <a:rPr lang="cs-CZ" dirty="0"/>
              <a:t> story </a:t>
            </a:r>
          </a:p>
          <a:p>
            <a:pPr marL="0" indent="0">
              <a:buNone/>
            </a:pPr>
            <a:r>
              <a:rPr lang="cs-CZ" dirty="0" err="1"/>
              <a:t>Listening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 38/1a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https://elt.oup.com/student/project/level2/unit3/audio?cc=cz&amp;selLanguage=cs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In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exercise</a:t>
            </a:r>
            <a:r>
              <a:rPr lang="cs-CZ" b="1" dirty="0"/>
              <a:t> </a:t>
            </a:r>
            <a:r>
              <a:rPr lang="cs-CZ" b="1" dirty="0" err="1"/>
              <a:t>book</a:t>
            </a:r>
            <a:r>
              <a:rPr lang="cs-CZ" b="1" dirty="0"/>
              <a:t>: </a:t>
            </a:r>
          </a:p>
          <a:p>
            <a:pPr marL="0" indent="0">
              <a:buNone/>
            </a:pP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vocabulary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U3D (</a:t>
            </a:r>
            <a:r>
              <a:rPr lang="cs-CZ" dirty="0" err="1"/>
              <a:t>Workbook</a:t>
            </a:r>
            <a:r>
              <a:rPr lang="cs-CZ" dirty="0"/>
              <a:t> p. 82)</a:t>
            </a:r>
          </a:p>
          <a:p>
            <a:pPr marL="0" indent="0">
              <a:buNone/>
            </a:pPr>
            <a:r>
              <a:rPr lang="cs-CZ" dirty="0"/>
              <a:t>39/2 </a:t>
            </a:r>
            <a:r>
              <a:rPr lang="cs-CZ" dirty="0" err="1"/>
              <a:t>Finish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sentences</a:t>
            </a:r>
            <a:r>
              <a:rPr lang="cs-CZ" dirty="0"/>
              <a:t> – but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sentence </a:t>
            </a:r>
            <a:r>
              <a:rPr lang="cs-CZ" dirty="0" err="1"/>
              <a:t>please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4" name="50-Comprehension Ex 1a">
            <a:hlinkClick r:id="" action="ppaction://media"/>
            <a:extLst>
              <a:ext uri="{FF2B5EF4-FFF2-40B4-BE49-F238E27FC236}">
                <a16:creationId xmlns:a16="http://schemas.microsoft.com/office/drawing/2014/main" id="{BD9945DB-D1FB-442F-A6B7-52248FD79F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18400" y="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218F6-A43C-4615-8433-76C731D2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!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A702-9873-4A90-B4E0-E91C4743B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1st </a:t>
            </a:r>
            <a:r>
              <a:rPr lang="cs-CZ" dirty="0" err="1"/>
              <a:t>of</a:t>
            </a:r>
            <a:r>
              <a:rPr lang="cs-CZ" dirty="0"/>
              <a:t> May </a:t>
            </a:r>
            <a:r>
              <a:rPr lang="cs-CZ" dirty="0" err="1"/>
              <a:t>is</a:t>
            </a:r>
            <a:r>
              <a:rPr lang="cs-CZ" dirty="0"/>
              <a:t> May </a:t>
            </a:r>
            <a:r>
              <a:rPr lang="cs-CZ" dirty="0" err="1"/>
              <a:t>Day</a:t>
            </a:r>
            <a:r>
              <a:rPr lang="cs-CZ" dirty="0"/>
              <a:t> – a </a:t>
            </a:r>
            <a:r>
              <a:rPr lang="cs-CZ" dirty="0" err="1"/>
              <a:t>holiday</a:t>
            </a:r>
            <a:r>
              <a:rPr lang="cs-CZ" dirty="0"/>
              <a:t> in </a:t>
            </a:r>
            <a:r>
              <a:rPr lang="cs-CZ" dirty="0" err="1"/>
              <a:t>Britain</a:t>
            </a:r>
            <a:r>
              <a:rPr lang="cs-CZ" dirty="0"/>
              <a:t> and in </a:t>
            </a:r>
            <a:r>
              <a:rPr lang="cs-CZ" dirty="0" err="1"/>
              <a:t>the</a:t>
            </a:r>
            <a:r>
              <a:rPr lang="cs-CZ" dirty="0"/>
              <a:t> USA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celebrate</a:t>
            </a:r>
            <a:r>
              <a:rPr lang="cs-CZ" dirty="0"/>
              <a:t> May </a:t>
            </a:r>
            <a:r>
              <a:rPr lang="cs-CZ" dirty="0" err="1"/>
              <a:t>Day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US, </a:t>
            </a:r>
            <a:r>
              <a:rPr lang="cs-CZ" dirty="0" err="1"/>
              <a:t>watch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video,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amazing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do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ribbons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https://www.youtube.com/watch?v=ncIAdeQGxoo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03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459</Words>
  <Application>Microsoft Office PowerPoint</Application>
  <PresentationFormat>Widescreen</PresentationFormat>
  <Paragraphs>109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6AB – 27th – 30th April</vt:lpstr>
      <vt:lpstr>Lesson 1 – Revision of Simple past tense</vt:lpstr>
      <vt:lpstr>Kontrola WB 29/4</vt:lpstr>
      <vt:lpstr>PowerPoint Presentation</vt:lpstr>
      <vt:lpstr>Lesson 3 - Past simple - TEST</vt:lpstr>
      <vt:lpstr>3D – Mut´s holiday</vt:lpstr>
      <vt:lpstr>That is all for this week!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Tereza McCollum</dc:creator>
  <cp:lastModifiedBy>Tereza McCollum</cp:lastModifiedBy>
  <cp:revision>7</cp:revision>
  <dcterms:created xsi:type="dcterms:W3CDTF">2020-04-26T10:30:05Z</dcterms:created>
  <dcterms:modified xsi:type="dcterms:W3CDTF">2020-04-27T07:28:52Z</dcterms:modified>
</cp:coreProperties>
</file>