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967A4-532A-4922-B8E6-AFB5EF8D9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0524E-1BF1-41A7-A652-E21618EE2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73524-D342-47E9-BEAE-2BA998BBB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941C-9D8B-45E5-B721-B3A9ACFB7EE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08959-CFC9-406C-ADBE-18C48B25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C76A8-973F-43A6-BE96-2371F62F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7DE3-E4A7-4028-A5B1-E4613A87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5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AA814-B0BC-48A6-A588-90EBB905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83DCD9-A084-46CE-B928-7CB7403A4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4904F-7BB9-4C98-B520-128D88489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941C-9D8B-45E5-B721-B3A9ACFB7EE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FF638-06CB-49EA-ADD3-C422D57B6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A94C6-AD2B-4D61-A188-064977468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7DE3-E4A7-4028-A5B1-E4613A87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3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330895-ECE9-4980-9262-20B06F7DB0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83C56-4FA7-46C9-AC49-D79E1D3C8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73093-9012-4928-904A-4F64E29E4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941C-9D8B-45E5-B721-B3A9ACFB7EE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80E05-5588-401C-B429-DD87767A1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6DED3-E93A-4E34-9C50-B60BF752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7DE3-E4A7-4028-A5B1-E4613A87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03676-1CA4-4A2A-BBDD-253DBAAB0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12D60-3F52-4C8C-B148-507C65CF1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074C3-A409-4501-8467-249DDF25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941C-9D8B-45E5-B721-B3A9ACFB7EE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4C3FB-10A0-4A67-8795-CD0150427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7A9DB-C717-4872-9478-4D93ECD8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7DE3-E4A7-4028-A5B1-E4613A87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E8C48-031B-41E1-9F93-0087C3A89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34CE5-8D49-4B70-A51B-D7205869B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E09E6-7584-48AD-BFF1-0BEDA2EF7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941C-9D8B-45E5-B721-B3A9ACFB7EE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7A359-659D-4F9E-95AE-BBA9923DC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FB58D-2B38-41E9-9D7D-9477A7B90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7DE3-E4A7-4028-A5B1-E4613A87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7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63587-CB23-4B98-BF57-FC1D8AFB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7B315-18A4-4D1F-8A67-D27B0D141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E3BEF-2F42-4F4B-8F89-283E1743F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0464E-23B7-4DBB-9F6E-93EF861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941C-9D8B-45E5-B721-B3A9ACFB7EE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6BBF0-C368-40F6-BCBA-09CBE23C7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2A19F-A194-48AF-BE36-111BD97B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7DE3-E4A7-4028-A5B1-E4613A87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7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6300-C1CB-4BF0-9D22-D6146AD26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788BB-E63B-419E-8703-3CF663191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168E9-8D47-4270-A3FA-79F3166E1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E3F57-C937-49AA-8186-A7AD5A2D4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FDFF96-C958-4E4D-B1F2-C5A6644077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EEC58E-9C29-4459-BC10-1DFF97543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941C-9D8B-45E5-B721-B3A9ACFB7EE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189B00-E9FA-4351-89FA-ACCFB9E8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3CF593-5D8E-4294-B9A7-8C8D516D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7DE3-E4A7-4028-A5B1-E4613A87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4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095DF-D975-49DE-9EF5-DB11E4CA7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E050E-7C40-4E8B-9B39-240DB72D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941C-9D8B-45E5-B721-B3A9ACFB7EE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69209-89F0-4347-8D14-37D6EA8D6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C2CB7-2807-4A94-850C-BDE693B91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7DE3-E4A7-4028-A5B1-E4613A87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9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8CB5D8-6EEC-47EF-A498-41C4A4BA0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941C-9D8B-45E5-B721-B3A9ACFB7EE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451CF1-C4A5-40CA-A64B-C26B29346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E21D8-8E7F-45E3-8DBD-35DB9D2DB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7DE3-E4A7-4028-A5B1-E4613A87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8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1736-AD8D-49C8-9D57-F5801C55B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AA966-7AF0-4743-88B7-D7C972681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6ABBE-9B3E-44F1-BE18-ED95C96C2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61EFB-FDD3-4CED-8AC0-C2D54A599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941C-9D8B-45E5-B721-B3A9ACFB7EE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C71AD-FABE-4381-ADB3-E1291031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D19D2-E0A9-4EDC-A343-D3B574E5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7DE3-E4A7-4028-A5B1-E4613A87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9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C332A-0A62-45D7-A177-A2544651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26B6BB-734C-4A41-95C0-636816922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536EC-1310-4F43-99D0-49C837D97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9E254-8E70-47FB-BD9E-6C7B57101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941C-9D8B-45E5-B721-B3A9ACFB7EE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0D037-D62A-4B59-8975-82C9CED2D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EBCE3-2111-485C-AE0F-89AAF478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7DE3-E4A7-4028-A5B1-E4613A87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23BB5-8704-488C-8B2A-FFD3E2622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2C11A-3AA7-4790-A4AB-F8B55A25B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A66BB-E754-4479-AA48-E3B64DE67B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C941C-9D8B-45E5-B721-B3A9ACFB7EE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44DC-562A-42AE-8A13-C509C2026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CF9F5-DAE0-4DA4-9D85-E75221ADF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C7DE3-E4A7-4028-A5B1-E4613A87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na601g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hyperlink" Target="https://www.gamestolearnenglish.com/prepositions-game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lt.oup.com/student/project/level1/unit05/audio?cc=cz&amp;selLanguage=c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lt.oup.com/student/project/level1/unit05/audio?cc=cz&amp;selLanguage=cs" TargetMode="External"/><Relationship Id="rId2" Type="http://schemas.openxmlformats.org/officeDocument/2006/relationships/hyperlink" Target="https://www.liveworksheets.com/ru109089y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englishkids.britishcouncil.org/word-the-week/awesom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DF80E3-AF8C-427F-8FEA-B7DA4FC2C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B – </a:t>
            </a:r>
            <a:r>
              <a:rPr lang="cs-CZ" dirty="0" err="1"/>
              <a:t>English</a:t>
            </a:r>
            <a:r>
              <a:rPr lang="cs-CZ" dirty="0"/>
              <a:t> 8th – 12th June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AEAE43-CCC0-4D69-8996-03D4DE2F1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Tento týden pokračujeme Unit5 – My </a:t>
            </a:r>
            <a:r>
              <a:rPr lang="cs-CZ" dirty="0" err="1"/>
              <a:t>room</a:t>
            </a:r>
            <a:r>
              <a:rPr lang="cs-CZ" dirty="0"/>
              <a:t>, My house/</a:t>
            </a:r>
            <a:r>
              <a:rPr lang="cs-CZ" dirty="0" err="1"/>
              <a:t>flat</a:t>
            </a:r>
            <a:r>
              <a:rPr lang="cs-CZ" dirty="0"/>
              <a:t>, My </a:t>
            </a:r>
            <a:r>
              <a:rPr lang="cs-CZ" dirty="0" err="1"/>
              <a:t>town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Zkontrolujte si, zda máte hotové a odevzdané následující: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0B050"/>
                </a:solidFill>
              </a:rPr>
              <a:t>Projekt My </a:t>
            </a:r>
            <a:r>
              <a:rPr lang="cs-CZ" dirty="0" err="1">
                <a:solidFill>
                  <a:srgbClr val="00B050"/>
                </a:solidFill>
              </a:rPr>
              <a:t>flat</a:t>
            </a:r>
            <a:r>
              <a:rPr lang="cs-CZ" dirty="0">
                <a:solidFill>
                  <a:srgbClr val="00B050"/>
                </a:solidFill>
              </a:rPr>
              <a:t>/house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0B050"/>
                </a:solidFill>
              </a:rPr>
              <a:t>Slovíčka Unit 5C – My </a:t>
            </a:r>
            <a:r>
              <a:rPr lang="cs-CZ" dirty="0" err="1">
                <a:solidFill>
                  <a:srgbClr val="00B050"/>
                </a:solidFill>
              </a:rPr>
              <a:t>town</a:t>
            </a:r>
            <a:endParaRPr lang="cs-CZ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0B050"/>
                </a:solidFill>
              </a:rPr>
              <a:t>Pracovní sešit do strany 45</a:t>
            </a:r>
          </a:p>
          <a:p>
            <a:pPr marL="0" indent="0">
              <a:buNone/>
            </a:pP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>
                <a:highlight>
                  <a:srgbClr val="FFFF00"/>
                </a:highlight>
              </a:rPr>
              <a:t>Připomínám také domácí procvičování na www.umimeanglicky.cz</a:t>
            </a:r>
          </a:p>
        </p:txBody>
      </p:sp>
    </p:spTree>
    <p:extLst>
      <p:ext uri="{BB962C8B-B14F-4D97-AF65-F5344CB8AC3E}">
        <p14:creationId xmlns:p14="http://schemas.microsoft.com/office/powerpoint/2010/main" val="186090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09C80-0878-4F90-8555-44651BB6F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10515600" cy="1325563"/>
          </a:xfrm>
        </p:spPr>
        <p:txBody>
          <a:bodyPr/>
          <a:lstStyle/>
          <a:p>
            <a:r>
              <a:rPr lang="cs-CZ" dirty="0"/>
              <a:t>Úkol 1 – Otázky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/Are </a:t>
            </a:r>
            <a:r>
              <a:rPr lang="cs-CZ" dirty="0" err="1"/>
              <a:t>there</a:t>
            </a:r>
            <a:r>
              <a:rPr lang="cs-CZ" dirty="0"/>
              <a:t> …?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86086-9115-4269-A7A2-038A05178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600"/>
            <a:ext cx="10515600" cy="5511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Učebnice str. 57 </a:t>
            </a:r>
            <a:r>
              <a:rPr lang="cs-CZ" dirty="0"/>
              <a:t>– zkuste doplnit do sešitu zelený rámeček (podle rozhovoru na straně 56)</a:t>
            </a:r>
          </a:p>
          <a:p>
            <a:pPr marL="0" indent="0">
              <a:buNone/>
            </a:pP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– </a:t>
            </a:r>
            <a:r>
              <a:rPr lang="cs-CZ" dirty="0" err="1"/>
              <a:t>questions</a:t>
            </a:r>
            <a:r>
              <a:rPr lang="cs-CZ" dirty="0"/>
              <a:t> and </a:t>
            </a:r>
            <a:r>
              <a:rPr lang="cs-CZ" dirty="0" err="1"/>
              <a:t>short</a:t>
            </a:r>
            <a:r>
              <a:rPr lang="cs-CZ" dirty="0"/>
              <a:t> </a:t>
            </a:r>
            <a:r>
              <a:rPr lang="cs-CZ" dirty="0" err="1"/>
              <a:t>answers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(Zkontrolujte si na další straně)</a:t>
            </a:r>
          </a:p>
          <a:p>
            <a:pPr marL="0" indent="0">
              <a:buNone/>
            </a:pPr>
            <a:r>
              <a:rPr lang="cs-CZ" b="1" dirty="0"/>
              <a:t>Učebnice 57/4 </a:t>
            </a:r>
          </a:p>
          <a:p>
            <a:pPr marL="0" indent="0">
              <a:buNone/>
            </a:pPr>
            <a:r>
              <a:rPr lang="cs-CZ" dirty="0"/>
              <a:t>Přečti si příklad jak se zeptat a jak odpovědět. Projdi si všechny otázky a odpovědi a zkus si je říct nahlas, nebo si zavolej s kamarádem a zkuste si rozhovory. </a:t>
            </a:r>
          </a:p>
          <a:p>
            <a:pPr marL="0" indent="0">
              <a:buNone/>
            </a:pPr>
            <a:r>
              <a:rPr lang="cs-CZ" dirty="0"/>
              <a:t>Jednu otázku si vyber. Nakresli jí jako komiks (postavy, bubliny) do sešitu pod tabulku. Když se ti to povede, obrázek mi vyfoť a pošli.</a:t>
            </a:r>
          </a:p>
          <a:p>
            <a:pPr marL="0" indent="0">
              <a:buNone/>
            </a:pPr>
            <a:r>
              <a:rPr lang="cs-CZ" dirty="0"/>
              <a:t>Procvič si teď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/are na pracovním listu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https://www.liveworksheets.com/na601gy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7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1C8DF0-AA24-465B-A86C-3A4F4224C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375"/>
          </a:xfrm>
        </p:spPr>
        <p:txBody>
          <a:bodyPr/>
          <a:lstStyle/>
          <a:p>
            <a:r>
              <a:rPr lang="cs-CZ" dirty="0"/>
              <a:t>Kontrola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C171F7-2CED-4686-91F8-2579A9313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D376AF-460F-4716-8775-60BC3739DE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26620" r="47037" b="34074"/>
          <a:stretch/>
        </p:blipFill>
        <p:spPr>
          <a:xfrm>
            <a:off x="838200" y="1079500"/>
            <a:ext cx="6629400" cy="485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86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4E17-20FD-4223-9060-E5685903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0"/>
            <a:ext cx="10515600" cy="993775"/>
          </a:xfrm>
        </p:spPr>
        <p:txBody>
          <a:bodyPr/>
          <a:lstStyle/>
          <a:p>
            <a:r>
              <a:rPr lang="cs-CZ" dirty="0"/>
              <a:t>Úkol 2 – Pracovní sešit str. 46 a 47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64752-C89B-4CB4-A485-8447B494B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8875"/>
            <a:ext cx="10515600" cy="51943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Zopakuj si slovíčka. 46/1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Prohlédni si obrázek 46/2</a:t>
            </a:r>
          </a:p>
          <a:p>
            <a:pPr marL="0" indent="0">
              <a:buNone/>
            </a:pPr>
            <a:r>
              <a:rPr lang="cs-CZ" dirty="0"/>
              <a:t>Tvoř otázky podle nápovědy a napiš krátkou odpověď.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46/3 – Zopakuj si předložky. Doplň podle obrázku.</a:t>
            </a:r>
          </a:p>
          <a:p>
            <a:pPr marL="0" indent="0">
              <a:buNone/>
            </a:pPr>
            <a:r>
              <a:rPr lang="cs-CZ" dirty="0"/>
              <a:t>Procvič si tady </a:t>
            </a:r>
            <a:r>
              <a:rPr lang="en-US" dirty="0">
                <a:hlinkClick r:id="rId4"/>
              </a:rPr>
              <a:t>https://www.gamestolearnenglish.com/prepositions-game/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47/1 Poslech – nejdříve zapiš místa, potom je spoj se správnou informací v druhém sloupečku. </a:t>
            </a:r>
          </a:p>
          <a:p>
            <a:pPr marL="0" indent="0">
              <a:buNone/>
            </a:pPr>
            <a:r>
              <a:rPr lang="cs-CZ" dirty="0"/>
              <a:t>47/2 Tvoř rozhovory podle informací ze cvičení 1. 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Stránku mi vyfoť a pošli na mail mccollum@santoska.cz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24-WB1_CD-24">
            <a:hlinkClick r:id="" action="ppaction://media"/>
            <a:extLst>
              <a:ext uri="{FF2B5EF4-FFF2-40B4-BE49-F238E27FC236}">
                <a16:creationId xmlns:a16="http://schemas.microsoft.com/office/drawing/2014/main" id="{0BA71CA1-EC32-4668-B047-DDAC268738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25100" y="5089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2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5B3F8-CCC6-4AD5-BAE5-949C5BF0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3 – Online hodina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CCC1B-F6C1-456D-9225-A49D14D28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300"/>
            <a:ext cx="10960100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Učebnice str. 58 </a:t>
            </a:r>
            <a:br>
              <a:rPr lang="cs-CZ" dirty="0"/>
            </a:br>
            <a:r>
              <a:rPr lang="cs-CZ" dirty="0"/>
              <a:t>5D </a:t>
            </a:r>
            <a:r>
              <a:rPr lang="cs-CZ" dirty="0" err="1"/>
              <a:t>Mickie</a:t>
            </a:r>
            <a:r>
              <a:rPr lang="cs-CZ" dirty="0"/>
              <a:t>, </a:t>
            </a:r>
            <a:r>
              <a:rPr lang="cs-CZ" dirty="0" err="1"/>
              <a:t>Millie</a:t>
            </a:r>
            <a:r>
              <a:rPr lang="cs-CZ" dirty="0"/>
              <a:t> and </a:t>
            </a:r>
            <a:r>
              <a:rPr lang="cs-CZ" dirty="0" err="1"/>
              <a:t>Mut</a:t>
            </a:r>
            <a:r>
              <a:rPr lang="cs-CZ" dirty="0"/>
              <a:t>, přečti a poslechni si komiks (</a:t>
            </a:r>
            <a:r>
              <a:rPr lang="cs-CZ" dirty="0" err="1"/>
              <a:t>Page</a:t>
            </a:r>
            <a:r>
              <a:rPr lang="cs-CZ" dirty="0"/>
              <a:t> 58/ex. 1)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https://elt.oup.com/student/project/level1/unit05/audio?cc=cz&amp;selLanguage=cs</a:t>
            </a:r>
            <a:endParaRPr lang="cs-CZ" sz="1800" dirty="0"/>
          </a:p>
          <a:p>
            <a:pPr marL="0" indent="0">
              <a:buNone/>
            </a:pPr>
            <a:r>
              <a:rPr lang="cs-CZ" b="1" dirty="0" err="1"/>
              <a:t>Can</a:t>
            </a:r>
            <a:r>
              <a:rPr lang="cs-CZ" b="1" dirty="0"/>
              <a:t> </a:t>
            </a:r>
            <a:r>
              <a:rPr lang="cs-CZ" b="1" dirty="0" err="1"/>
              <a:t>Mut</a:t>
            </a:r>
            <a:r>
              <a:rPr lang="cs-CZ" b="1" dirty="0"/>
              <a:t> </a:t>
            </a:r>
            <a:r>
              <a:rPr lang="cs-CZ" b="1" dirty="0" err="1"/>
              <a:t>fly</a:t>
            </a:r>
            <a:r>
              <a:rPr lang="cs-CZ" b="1" dirty="0"/>
              <a:t>?</a:t>
            </a:r>
          </a:p>
          <a:p>
            <a:pPr marL="0" indent="0">
              <a:buNone/>
            </a:pPr>
            <a:r>
              <a:rPr lang="cs-CZ" dirty="0"/>
              <a:t>Zopakujeme si, jak mluvíme o tom, že něco dokážeme (umíme - </a:t>
            </a:r>
            <a:r>
              <a:rPr lang="cs-CZ" dirty="0" err="1"/>
              <a:t>can</a:t>
            </a:r>
            <a:r>
              <a:rPr lang="cs-CZ" dirty="0"/>
              <a:t>) nebo nedokážeme (neumíme – </a:t>
            </a:r>
            <a:r>
              <a:rPr lang="cs-CZ" dirty="0" err="1"/>
              <a:t>can´t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58/1 – zkus si říct pravdivé věty o sobě, co </a:t>
            </a:r>
            <a:r>
              <a:rPr lang="cs-CZ" u="sng" dirty="0"/>
              <a:t>umíš</a:t>
            </a:r>
            <a:r>
              <a:rPr lang="cs-CZ" dirty="0"/>
              <a:t> a </a:t>
            </a:r>
            <a:r>
              <a:rPr lang="cs-CZ" u="sng" dirty="0"/>
              <a:t>neumíš</a:t>
            </a:r>
            <a:r>
              <a:rPr lang="cs-CZ" dirty="0"/>
              <a:t>. Věty si zapiš do sešitu. Já například: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I </a:t>
            </a:r>
            <a:r>
              <a:rPr lang="cs-CZ" dirty="0" err="1">
                <a:solidFill>
                  <a:srgbClr val="00B050"/>
                </a:solidFill>
              </a:rPr>
              <a:t>can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speak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English</a:t>
            </a:r>
            <a:r>
              <a:rPr lang="cs-CZ" dirty="0">
                <a:solidFill>
                  <a:srgbClr val="00B050"/>
                </a:solidFill>
              </a:rPr>
              <a:t>. I </a:t>
            </a:r>
            <a:r>
              <a:rPr lang="cs-CZ" dirty="0" err="1">
                <a:solidFill>
                  <a:srgbClr val="00B050"/>
                </a:solidFill>
              </a:rPr>
              <a:t>can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ride</a:t>
            </a:r>
            <a:r>
              <a:rPr lang="cs-CZ" dirty="0">
                <a:solidFill>
                  <a:srgbClr val="00B050"/>
                </a:solidFill>
              </a:rPr>
              <a:t> a bike. I </a:t>
            </a:r>
            <a:r>
              <a:rPr lang="cs-CZ" dirty="0" err="1">
                <a:solidFill>
                  <a:srgbClr val="00B050"/>
                </a:solidFill>
              </a:rPr>
              <a:t>can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swim</a:t>
            </a:r>
            <a:r>
              <a:rPr lang="cs-CZ" dirty="0">
                <a:solidFill>
                  <a:srgbClr val="00B050"/>
                </a:solidFill>
              </a:rPr>
              <a:t>. 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I </a:t>
            </a:r>
            <a:r>
              <a:rPr lang="cs-CZ" dirty="0" err="1">
                <a:solidFill>
                  <a:srgbClr val="00B050"/>
                </a:solidFill>
              </a:rPr>
              <a:t>can´t</a:t>
            </a:r>
            <a:r>
              <a:rPr lang="cs-CZ" dirty="0">
                <a:solidFill>
                  <a:srgbClr val="00B050"/>
                </a:solidFill>
              </a:rPr>
              <a:t> play a musical instrument. I </a:t>
            </a:r>
            <a:r>
              <a:rPr lang="cs-CZ" dirty="0" err="1">
                <a:solidFill>
                  <a:srgbClr val="00B050"/>
                </a:solidFill>
              </a:rPr>
              <a:t>can´t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fly</a:t>
            </a:r>
            <a:r>
              <a:rPr lang="cs-CZ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cs-CZ" dirty="0"/>
              <a:t>V otázce dáme </a:t>
            </a:r>
            <a:r>
              <a:rPr lang="cs-CZ" dirty="0" err="1"/>
              <a:t>Can</a:t>
            </a:r>
            <a:r>
              <a:rPr lang="cs-CZ" dirty="0"/>
              <a:t> na začátek věty: </a:t>
            </a:r>
          </a:p>
          <a:p>
            <a:pPr marL="0" indent="0">
              <a:buNone/>
            </a:pPr>
            <a:r>
              <a:rPr lang="cs-CZ" dirty="0" err="1">
                <a:solidFill>
                  <a:srgbClr val="00B050"/>
                </a:solidFill>
              </a:rPr>
              <a:t>Can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you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fly</a:t>
            </a:r>
            <a:r>
              <a:rPr lang="cs-CZ" dirty="0">
                <a:solidFill>
                  <a:srgbClr val="00B050"/>
                </a:solidFill>
              </a:rPr>
              <a:t>? </a:t>
            </a:r>
            <a:r>
              <a:rPr lang="cs-CZ" dirty="0"/>
              <a:t>– krátká odpověď má zase 3 slova: </a:t>
            </a:r>
            <a:r>
              <a:rPr lang="cs-CZ" dirty="0" err="1">
                <a:solidFill>
                  <a:srgbClr val="00B050"/>
                </a:solidFill>
              </a:rPr>
              <a:t>Yes</a:t>
            </a:r>
            <a:r>
              <a:rPr lang="cs-CZ" dirty="0">
                <a:solidFill>
                  <a:srgbClr val="00B050"/>
                </a:solidFill>
              </a:rPr>
              <a:t>, I </a:t>
            </a:r>
            <a:r>
              <a:rPr lang="cs-CZ" dirty="0" err="1">
                <a:solidFill>
                  <a:srgbClr val="00B050"/>
                </a:solidFill>
              </a:rPr>
              <a:t>can</a:t>
            </a:r>
            <a:r>
              <a:rPr lang="cs-CZ" dirty="0">
                <a:solidFill>
                  <a:srgbClr val="00B050"/>
                </a:solidFill>
              </a:rPr>
              <a:t>. 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							No, I </a:t>
            </a:r>
            <a:r>
              <a:rPr lang="cs-CZ" dirty="0" err="1">
                <a:solidFill>
                  <a:srgbClr val="00B050"/>
                </a:solidFill>
              </a:rPr>
              <a:t>can´t</a:t>
            </a:r>
            <a:r>
              <a:rPr lang="cs-CZ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71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AE2DC-5556-4B14-B28B-A548A9BE7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775"/>
          </a:xfrm>
        </p:spPr>
        <p:txBody>
          <a:bodyPr/>
          <a:lstStyle/>
          <a:p>
            <a:r>
              <a:rPr lang="cs-CZ" dirty="0" err="1"/>
              <a:t>Can</a:t>
            </a:r>
            <a:r>
              <a:rPr lang="cs-CZ" dirty="0"/>
              <a:t>/</a:t>
            </a:r>
            <a:r>
              <a:rPr lang="cs-CZ" dirty="0" err="1"/>
              <a:t>can´t</a:t>
            </a:r>
            <a:r>
              <a:rPr lang="cs-CZ" dirty="0"/>
              <a:t>, </a:t>
            </a:r>
            <a:r>
              <a:rPr lang="cs-CZ" dirty="0" err="1"/>
              <a:t>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42E1B-2722-4DA0-B54B-9AC59A857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1900"/>
            <a:ext cx="10515600" cy="49450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Zkus si procvičit na pracovním listu. Odpovědi odešli na můj email.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https://www.liveworksheets.com/ru109089yp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Můžete si také doma nebo ve čtvrtek ve třídě zahrát stolní hru na str. 59</a:t>
            </a:r>
          </a:p>
          <a:p>
            <a:pPr marL="0" indent="0">
              <a:buNone/>
            </a:pPr>
            <a:r>
              <a:rPr lang="cs-CZ" dirty="0"/>
              <a:t>Nejdřív si poslechni všechny instrukce k modrým políčkům.</a:t>
            </a:r>
          </a:p>
          <a:p>
            <a:pPr marL="0" indent="0">
              <a:buNone/>
            </a:pPr>
            <a:r>
              <a:rPr lang="cs-CZ" dirty="0" err="1"/>
              <a:t>Page</a:t>
            </a:r>
            <a:r>
              <a:rPr lang="cs-CZ" dirty="0"/>
              <a:t> 59/</a:t>
            </a:r>
            <a:r>
              <a:rPr lang="cs-CZ" dirty="0" err="1"/>
              <a:t>Exercise</a:t>
            </a:r>
            <a:r>
              <a:rPr lang="cs-CZ" dirty="0"/>
              <a:t> 5a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https://elt.oup.com/student/project/level1/unit05/audio?cc=cz&amp;selLanguage=cs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6352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7DBC3-5C93-4D91-8599-F650C6475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4 – Pracovní sešit str. 48 a 49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D9993-0E7B-49AC-99A7-78E56F8CD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48/1 – Tvoř věty s </a:t>
            </a:r>
            <a:r>
              <a:rPr lang="cs-CZ" dirty="0" err="1"/>
              <a:t>can</a:t>
            </a:r>
            <a:r>
              <a:rPr lang="cs-CZ" dirty="0"/>
              <a:t> nebo </a:t>
            </a:r>
            <a:r>
              <a:rPr lang="cs-CZ" dirty="0" err="1"/>
              <a:t>can´t</a:t>
            </a:r>
            <a:r>
              <a:rPr lang="cs-CZ" dirty="0"/>
              <a:t> k obrázkům.</a:t>
            </a:r>
          </a:p>
          <a:p>
            <a:pPr marL="0" indent="0">
              <a:buNone/>
            </a:pPr>
            <a:r>
              <a:rPr lang="cs-CZ" dirty="0"/>
              <a:t>48/2 – Vyber si  3 obrázky, k nim napiš otázku a odpověď.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49/3 – Napiš pravdivé věty o sobě. Číslo 8 – připiš ještě jednu věc o sobě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49/4 – Poslouchej a udělej buď fajfku nebo křížek. </a:t>
            </a:r>
          </a:p>
          <a:p>
            <a:pPr marL="0" indent="0">
              <a:buNone/>
            </a:pPr>
            <a:r>
              <a:rPr lang="cs-CZ" dirty="0"/>
              <a:t>Potom napiš věty o Jessice.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25-WB1_CD-25">
            <a:hlinkClick r:id="" action="ppaction://media"/>
            <a:extLst>
              <a:ext uri="{FF2B5EF4-FFF2-40B4-BE49-F238E27FC236}">
                <a16:creationId xmlns:a16="http://schemas.microsoft.com/office/drawing/2014/main" id="{BF4084ED-FD88-4F43-943C-98F46DC9A6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07400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5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48E7C-C7AF-4678-9335-5C9349D6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job</a:t>
            </a:r>
            <a:r>
              <a:rPr lang="cs-CZ" dirty="0"/>
              <a:t>! </a:t>
            </a:r>
            <a:r>
              <a:rPr lang="cs-CZ" dirty="0" err="1"/>
              <a:t>You</a:t>
            </a:r>
            <a:r>
              <a:rPr lang="cs-CZ" dirty="0"/>
              <a:t> are </a:t>
            </a:r>
            <a:r>
              <a:rPr lang="cs-CZ" dirty="0" err="1"/>
              <a:t>awesome</a:t>
            </a:r>
            <a:r>
              <a:rPr lang="cs-CZ" dirty="0"/>
              <a:t>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4FB7E-5BE1-4B9F-957F-6A9955F7D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Moc vás chválím za to, jak pilně a pečlivě pracujete! 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Word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week</a:t>
            </a:r>
            <a:endParaRPr lang="cs-CZ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https://learnenglishkids.britishcouncil.org/word-the-week/awesome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85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475</Words>
  <Application>Microsoft Office PowerPoint</Application>
  <PresentationFormat>Widescreen</PresentationFormat>
  <Paragraphs>63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5. B – English 8th – 12th June</vt:lpstr>
      <vt:lpstr>Úkol 1 – Otázky Is there/Are there …?</vt:lpstr>
      <vt:lpstr>Kontrola</vt:lpstr>
      <vt:lpstr>Úkol 2 – Pracovní sešit str. 46 a 47</vt:lpstr>
      <vt:lpstr>Úkol 3 – Online hodina</vt:lpstr>
      <vt:lpstr>Can/can´t, questions</vt:lpstr>
      <vt:lpstr>Úkol 4 – Pracovní sešit str. 48 a 49</vt:lpstr>
      <vt:lpstr>Good job! You are awesome!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B – English 8th – 12th June</dc:title>
  <dc:creator>Tereza McCollum</dc:creator>
  <cp:lastModifiedBy>Tereza McCollum</cp:lastModifiedBy>
  <cp:revision>7</cp:revision>
  <dcterms:created xsi:type="dcterms:W3CDTF">2020-06-05T15:00:03Z</dcterms:created>
  <dcterms:modified xsi:type="dcterms:W3CDTF">2020-06-07T14:07:20Z</dcterms:modified>
</cp:coreProperties>
</file>