
<file path=[Content_Types].xml><?xml version="1.0" encoding="utf-8"?>
<Types xmlns="http://schemas.openxmlformats.org/package/2006/content-types">
  <Default Extension="jpeg" ContentType="image/jpeg"/>
  <Default Extension="jpg" ContentType="image/jpeg"/>
  <Default Extension="mp3" ContentType="audio/m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FFFD2-9053-46EE-B570-7D143F5A78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8CEDFA-641D-4D62-9AD6-F0D69B7FEC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264F60-483C-4876-8536-5B941C3CA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6D04E-942B-4360-B3C8-C46D0EA8DE91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D12-29C6-40A7-998B-2E12F06A2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C476F1-5E00-405D-98BE-92F76479A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3DA77-7460-406D-BBC8-33B450001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513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48C8D3-277E-4BB6-9A39-16C7A7424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9E0441-EE44-41C5-BC0B-053544F325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B0427D-60DE-482F-BC73-B7B77D46E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6D04E-942B-4360-B3C8-C46D0EA8DE91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441926-66EC-4817-B2D9-D374B0BB3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8C45E6-BC8A-407F-8EFC-4921F598C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3DA77-7460-406D-BBC8-33B450001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606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636A393-EA23-4723-BB03-38A1F7D7E3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0D13AB-B41F-4EAC-8A6D-7E93184368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60948E-D556-44A3-92BD-3ECA2EB89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6D04E-942B-4360-B3C8-C46D0EA8DE91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BDA890-B3BB-45FA-92BF-D1434510E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88F871-A560-4C1F-8BCF-049EE6C6F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3DA77-7460-406D-BBC8-33B450001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898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23E98-AE63-4E83-B364-B80FF0B507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25CBFE-58CD-4F04-9919-38358B8992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9CAE7B-1FC2-488A-A543-CAE5A7FB6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6D04E-942B-4360-B3C8-C46D0EA8DE91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6E1958-D661-443B-821A-F8661B1FB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ABC22B-A57C-426F-8939-1169CD08A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3DA77-7460-406D-BBC8-33B450001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624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A5652-DB22-426E-8E6B-8526AF680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D028FD-9CFE-489C-B9C4-503C54E8E8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7CA6F9-87C0-4BF4-9187-D12197E37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6D04E-942B-4360-B3C8-C46D0EA8DE91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834372-B173-42F9-AA20-4A4AB1EB2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9FBC2F-736E-419D-BA81-A03F365EF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3DA77-7460-406D-BBC8-33B450001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249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EF1CAE-AE81-4F39-85DA-B76954CFC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A58A37-536E-4028-82E5-2ED846A047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EF480A-773B-4E71-8763-4CFEE88636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C74AEA-D8D1-49FC-B1B5-B0237607F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6D04E-942B-4360-B3C8-C46D0EA8DE91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F2E649-F5D1-40D7-8B3E-F1F8B6623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00C6BF-5706-4E8F-841A-BA1F7F217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3DA77-7460-406D-BBC8-33B450001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188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7E7053-F0A8-4774-9658-8DFBF37D12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88F851-476B-47F2-82FB-F5947E0C8B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E583D6-92C1-4105-80DE-816EE32A92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75FDF9F-AE89-4E6F-874C-7CF97088EA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18EAD5-7514-46F2-8E12-03D0F3D0D0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C85FD26-C632-42B9-A0C1-BC05C15C7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6D04E-942B-4360-B3C8-C46D0EA8DE91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9BA71F-3238-4654-854B-714DAC296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32A0443-E892-4FA0-9748-87077085B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3DA77-7460-406D-BBC8-33B450001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132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AAE69D-9E09-4FF7-8BE0-36790AFC1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819817-7C13-4665-94AC-BBA8892D6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6D04E-942B-4360-B3C8-C46D0EA8DE91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EA7779-DF34-4AAA-BD99-F334DF825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F00EB2-E665-4290-9A0A-F14AF256F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3DA77-7460-406D-BBC8-33B450001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325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FF9411-52BC-4E92-A9F7-D0B2BE883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6D04E-942B-4360-B3C8-C46D0EA8DE91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26D70F-91DB-459C-9EB5-7473A6412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454CC8-A55D-43C8-AE64-BDAA19C72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3DA77-7460-406D-BBC8-33B450001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298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6F2F22-C58F-4303-A7A9-928A80023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88F595-713F-4582-8245-607F1B182D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E82190-5FEB-459F-9EE5-0C4A61DC95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BEB39E-A045-4111-AC85-5E9ABB6F3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6D04E-942B-4360-B3C8-C46D0EA8DE91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607091-0EAA-45F5-A145-75E5FCE33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34B62B-4598-4D08-89E0-0E3833AD7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3DA77-7460-406D-BBC8-33B450001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80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D92A6E-2175-4FEE-81FF-BE1700AFF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39E508-4499-48B5-BAEF-B778818F73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B232C8-E769-42EA-887B-4AFBF99CE9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86202C-6608-41AB-AE91-F2197AFDB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6D04E-942B-4360-B3C8-C46D0EA8DE91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CB2B6B-19C6-48F5-BA9F-A98E662F2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CA9D48-6E73-4A3C-A0F6-575DC7D13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3DA77-7460-406D-BBC8-33B450001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995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89A942-28E9-41B5-91E3-29A66F959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4535D1-B9BF-41B7-B0FE-AA6A2BF3E3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3641E-D84B-46D4-A791-1EE2947B22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86D04E-942B-4360-B3C8-C46D0EA8DE91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F83462-6A2D-4953-874A-B6AD8577FB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452CF6-4952-47E2-91D3-65406A2EBF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43DA77-7460-406D-BBC8-33B450001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630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://www.umimeanglicky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familyperspective.org/dat/dat-1214-en.php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lt.oup.com/student/project/level1/unit05/vocabulary/?cc=cz&amp;selLanguage=cs" TargetMode="External"/><Relationship Id="rId2" Type="http://schemas.openxmlformats.org/officeDocument/2006/relationships/hyperlink" Target="https://www.liveworksheets.com/ts114954mv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image" Target="../media/image2.png"/><Relationship Id="rId5" Type="http://schemas.openxmlformats.org/officeDocument/2006/relationships/hyperlink" Target="https://elt.oup.com/student/project/level1/unit05/grammar/exercise2?cc=cz&amp;selLanguage=cs" TargetMode="External"/><Relationship Id="rId4" Type="http://schemas.openxmlformats.org/officeDocument/2006/relationships/hyperlink" Target="https://elt.oup.com/student/project/level1/unit05/grammar/exercise1?cc=cz&amp;selLanguage=cs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localwiki.org/davis/Anderson_Court_Apartments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quizlet.com/495623206/our-town-flash-cards/" TargetMode="External"/><Relationship Id="rId2" Type="http://schemas.openxmlformats.org/officeDocument/2006/relationships/hyperlink" Target="https://elt.oup.com/student/project/level1/unit05/audio?cc=cz&amp;selLanguage=c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learnenglishkids.britishcouncil.org/grammar-chants/i-live-fla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2D42055-039D-44D9-BC5F-951D00C5D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5.B </a:t>
            </a:r>
            <a:r>
              <a:rPr lang="cs-CZ" dirty="0" err="1"/>
              <a:t>English</a:t>
            </a:r>
            <a:r>
              <a:rPr lang="cs-CZ" dirty="0"/>
              <a:t> – 1st – 5th June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B9EC6A2-7234-4ACE-B05D-DB5B9124B8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0200"/>
            <a:ext cx="10515600" cy="4576763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Budeme pokračovat v Unit 5. Minulý týden jsme zvládli U5B </a:t>
            </a:r>
            <a:r>
              <a:rPr lang="cs-CZ" dirty="0" err="1"/>
              <a:t>Our</a:t>
            </a:r>
            <a:r>
              <a:rPr lang="cs-CZ" dirty="0"/>
              <a:t> house – slovíčka (části domu, nábytek). Vysvětlili jsme si, jak používáme </a:t>
            </a:r>
            <a:r>
              <a:rPr lang="cs-CZ" dirty="0" err="1"/>
              <a:t>there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/are nebo </a:t>
            </a:r>
            <a:r>
              <a:rPr lang="cs-CZ" dirty="0" err="1"/>
              <a:t>there</a:t>
            </a:r>
            <a:r>
              <a:rPr lang="cs-CZ" dirty="0"/>
              <a:t> </a:t>
            </a:r>
            <a:r>
              <a:rPr lang="cs-CZ" dirty="0" err="1"/>
              <a:t>isn´t</a:t>
            </a:r>
            <a:r>
              <a:rPr lang="cs-CZ" dirty="0"/>
              <a:t>/</a:t>
            </a:r>
            <a:r>
              <a:rPr lang="cs-CZ" dirty="0" err="1"/>
              <a:t>aren´t</a:t>
            </a:r>
            <a:r>
              <a:rPr lang="cs-CZ" dirty="0"/>
              <a:t> …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>
                <a:solidFill>
                  <a:srgbClr val="00B050"/>
                </a:solidFill>
              </a:rPr>
              <a:t>máme zapsaná slovíčka z U5B a zapsanou gramatiku v sešitě</a:t>
            </a:r>
          </a:p>
          <a:p>
            <a:pPr marL="0" indent="0">
              <a:buNone/>
            </a:pPr>
            <a:endParaRPr lang="cs-CZ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dirty="0">
                <a:highlight>
                  <a:srgbClr val="FFFF00"/>
                </a:highlight>
              </a:rPr>
              <a:t>Na </a:t>
            </a:r>
            <a:r>
              <a:rPr lang="cs-CZ" dirty="0">
                <a:highlight>
                  <a:srgbClr val="FFFF00"/>
                </a:highlight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www.umimeanglicky.cz</a:t>
            </a:r>
            <a:r>
              <a:rPr lang="cs-CZ" dirty="0">
                <a:highlight>
                  <a:srgbClr val="FFFF00"/>
                </a:highlight>
              </a:rPr>
              <a:t> máte zadaný nový domácí úkol: slovíčka My house, my </a:t>
            </a:r>
            <a:r>
              <a:rPr lang="cs-CZ" dirty="0" err="1">
                <a:highlight>
                  <a:srgbClr val="FFFF00"/>
                </a:highlight>
              </a:rPr>
              <a:t>town</a:t>
            </a:r>
            <a:endParaRPr lang="cs-CZ" dirty="0">
              <a:highlight>
                <a:srgbClr val="FFFF00"/>
              </a:highlight>
            </a:endParaRPr>
          </a:p>
          <a:p>
            <a:pPr marL="0" indent="0">
              <a:buNone/>
            </a:pPr>
            <a:endParaRPr lang="cs-CZ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cs-CZ" dirty="0">
                <a:solidFill>
                  <a:srgbClr val="0070C0"/>
                </a:solidFill>
              </a:rPr>
              <a:t>Happy </a:t>
            </a:r>
            <a:r>
              <a:rPr lang="cs-CZ" dirty="0" err="1">
                <a:solidFill>
                  <a:srgbClr val="0070C0"/>
                </a:solidFill>
              </a:rPr>
              <a:t>international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 err="1">
                <a:solidFill>
                  <a:srgbClr val="0070C0"/>
                </a:solidFill>
              </a:rPr>
              <a:t>children´s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 err="1">
                <a:solidFill>
                  <a:srgbClr val="0070C0"/>
                </a:solidFill>
              </a:rPr>
              <a:t>day</a:t>
            </a:r>
            <a:r>
              <a:rPr lang="cs-CZ" dirty="0">
                <a:solidFill>
                  <a:srgbClr val="0070C0"/>
                </a:solidFill>
              </a:rPr>
              <a:t> on </a:t>
            </a:r>
            <a:r>
              <a:rPr lang="cs-CZ" dirty="0" err="1">
                <a:solidFill>
                  <a:srgbClr val="0070C0"/>
                </a:solidFill>
              </a:rPr>
              <a:t>the</a:t>
            </a:r>
            <a:r>
              <a:rPr lang="cs-CZ" dirty="0">
                <a:solidFill>
                  <a:srgbClr val="0070C0"/>
                </a:solidFill>
              </a:rPr>
              <a:t> 1st </a:t>
            </a:r>
            <a:r>
              <a:rPr lang="cs-CZ" dirty="0" err="1">
                <a:solidFill>
                  <a:srgbClr val="0070C0"/>
                </a:solidFill>
              </a:rPr>
              <a:t>of</a:t>
            </a:r>
            <a:r>
              <a:rPr lang="cs-CZ" dirty="0">
                <a:solidFill>
                  <a:srgbClr val="0070C0"/>
                </a:solidFill>
              </a:rPr>
              <a:t> June! 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B6A24BA-D8A5-4E70-8458-5EBF29894A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8788400" y="4586907"/>
            <a:ext cx="2400300" cy="1802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6753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D79067-3061-4877-B74D-1DF5AF83FA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 1 – Opakování </a:t>
            </a:r>
            <a:r>
              <a:rPr lang="cs-CZ" dirty="0" err="1"/>
              <a:t>Our</a:t>
            </a:r>
            <a:r>
              <a:rPr lang="cs-CZ" dirty="0"/>
              <a:t> house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BC4F93-D4F8-418F-876B-0DED47C8F3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Zkuste doplnit v interaktivním pracovním listu slovíčka – </a:t>
            </a:r>
            <a:r>
              <a:rPr lang="cs-CZ" dirty="0" err="1"/>
              <a:t>Furniture</a:t>
            </a:r>
            <a:r>
              <a:rPr lang="cs-CZ" dirty="0"/>
              <a:t>,</a:t>
            </a:r>
          </a:p>
          <a:p>
            <a:pPr marL="0" indent="0">
              <a:buNone/>
            </a:pPr>
            <a:r>
              <a:rPr lang="cs-CZ" dirty="0"/>
              <a:t>Potom si přečtěte pozorně text a zkuste popsat místnosti na plánku.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https://www.liveworksheets.com/ts114954mv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To co jste si zopakovali, využijete v pracovním sešitě str. 44.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Slovíčka si zopakujte i tady </a:t>
            </a:r>
          </a:p>
          <a:p>
            <a:pPr marL="0" indent="0">
              <a:buNone/>
            </a:pPr>
            <a:r>
              <a:rPr lang="en-US" dirty="0">
                <a:hlinkClick r:id="rId3"/>
              </a:rPr>
              <a:t>https://elt.oup.com/student/project/level1/unit05/vocabulary/?cc=cz&amp;selLanguage=cs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4648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1C8E44-316B-475C-92D3-222D018F1E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92075"/>
            <a:ext cx="10515600" cy="1325563"/>
          </a:xfrm>
        </p:spPr>
        <p:txBody>
          <a:bodyPr/>
          <a:lstStyle/>
          <a:p>
            <a:r>
              <a:rPr lang="cs-CZ" dirty="0"/>
              <a:t>Online hodina – úterý, opakování </a:t>
            </a:r>
            <a:r>
              <a:rPr lang="cs-CZ" dirty="0" err="1"/>
              <a:t>There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/are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E127D3-FF02-4B11-AFC4-C50F0BD891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1400"/>
            <a:ext cx="10515600" cy="56769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Zopakujte si gramatiku: předložky</a:t>
            </a:r>
          </a:p>
          <a:p>
            <a:pPr marL="0" indent="0">
              <a:buNone/>
            </a:pPr>
            <a:r>
              <a:rPr lang="en-US" dirty="0">
                <a:hlinkClick r:id="rId4"/>
              </a:rPr>
              <a:t>https://elt.oup.com/student/project/level1/unit05/grammar/exercise1?cc=cz&amp;selLanguage=cs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Zopakujte si gramatiku: </a:t>
            </a:r>
            <a:r>
              <a:rPr lang="cs-CZ" dirty="0" err="1"/>
              <a:t>there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/are</a:t>
            </a:r>
          </a:p>
          <a:p>
            <a:pPr marL="0" indent="0">
              <a:buNone/>
            </a:pPr>
            <a:r>
              <a:rPr lang="en-US" dirty="0">
                <a:hlinkClick r:id="rId5"/>
              </a:rPr>
              <a:t>https://elt.oup.com/student/project/level1/unit05/grammar/exercise2?cc=cz&amp;selLanguage=cs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Pracovní sešit str. 45</a:t>
            </a:r>
          </a:p>
          <a:p>
            <a:pPr marL="0" indent="0">
              <a:buNone/>
            </a:pPr>
            <a:r>
              <a:rPr lang="cs-CZ" dirty="0" err="1"/>
              <a:t>Exercise</a:t>
            </a:r>
            <a:r>
              <a:rPr lang="cs-CZ" dirty="0"/>
              <a:t> 2 - doplň </a:t>
            </a:r>
            <a:r>
              <a:rPr lang="cs-CZ" dirty="0" err="1"/>
              <a:t>There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/are</a:t>
            </a:r>
          </a:p>
          <a:p>
            <a:pPr marL="0" indent="0">
              <a:buNone/>
            </a:pPr>
            <a:r>
              <a:rPr lang="cs-CZ" dirty="0" err="1"/>
              <a:t>Exercise</a:t>
            </a:r>
            <a:r>
              <a:rPr lang="cs-CZ" dirty="0"/>
              <a:t> 3 – doplň ´s (</a:t>
            </a:r>
            <a:r>
              <a:rPr lang="cs-CZ" dirty="0" err="1"/>
              <a:t>is</a:t>
            </a:r>
            <a:r>
              <a:rPr lang="cs-CZ" dirty="0"/>
              <a:t>), </a:t>
            </a:r>
            <a:r>
              <a:rPr lang="cs-CZ" dirty="0" err="1"/>
              <a:t>isn´t</a:t>
            </a:r>
            <a:r>
              <a:rPr lang="cs-CZ" dirty="0"/>
              <a:t>, are, </a:t>
            </a:r>
            <a:r>
              <a:rPr lang="cs-CZ" dirty="0" err="1"/>
              <a:t>aren´t</a:t>
            </a:r>
            <a:r>
              <a:rPr lang="cs-CZ" dirty="0"/>
              <a:t>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Poslech 45/5</a:t>
            </a:r>
          </a:p>
          <a:p>
            <a:pPr marL="0" indent="0">
              <a:buNone/>
            </a:pPr>
            <a:r>
              <a:rPr lang="cs-CZ" dirty="0"/>
              <a:t>Poslouchej a odpověz na otázky, zkus celou větou. </a:t>
            </a:r>
          </a:p>
        </p:txBody>
      </p:sp>
      <p:pic>
        <p:nvPicPr>
          <p:cNvPr id="5" name="23-WB1_CD-23">
            <a:hlinkClick r:id="" action="ppaction://media"/>
            <a:extLst>
              <a:ext uri="{FF2B5EF4-FFF2-40B4-BE49-F238E27FC236}">
                <a16:creationId xmlns:a16="http://schemas.microsoft.com/office/drawing/2014/main" id="{FC66C3AF-90F9-4AC3-A7C1-F2F17D927779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2959100" y="55118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8019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786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DC5AC8-B895-4662-BA80-7F61ADE97E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31875"/>
          </a:xfrm>
        </p:spPr>
        <p:txBody>
          <a:bodyPr/>
          <a:lstStyle/>
          <a:p>
            <a:r>
              <a:rPr lang="cs-CZ" dirty="0"/>
              <a:t>Úkol 3 – My </a:t>
            </a:r>
            <a:r>
              <a:rPr lang="cs-CZ" dirty="0" err="1"/>
              <a:t>flat</a:t>
            </a:r>
            <a:r>
              <a:rPr lang="cs-CZ" dirty="0"/>
              <a:t>/house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1CA8B5-A221-4E5B-AAFC-C0051BBF37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7000"/>
            <a:ext cx="10515600" cy="4779963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Na bílý papír zkus narýsovat nebo nakreslit plánek svého bytu nebo domu, popiš anglicky místnosti a nejdůležitější nábytek.</a:t>
            </a:r>
          </a:p>
          <a:p>
            <a:pPr marL="0" indent="0">
              <a:buNone/>
            </a:pPr>
            <a:r>
              <a:rPr lang="cs-CZ" dirty="0"/>
              <a:t>Pod obrázek napiš 5 – 8 vět popis svého bytu/domu (příklad v učebnici str. 54).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</a:rPr>
              <a:t>Příklad najdeš na další straně. </a:t>
            </a:r>
          </a:p>
          <a:p>
            <a:pPr marL="0" indent="0">
              <a:buNone/>
            </a:pPr>
            <a:r>
              <a:rPr lang="cs-CZ" dirty="0"/>
              <a:t>Půjčila jsem si plánek z internetu, všimneš si, co v bytě chybí? *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Hotový plánek i s popisem mi vyfoť a pošli na mccollum@santoska.cz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37529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BB2FE-6A64-4E2B-BA51-2988374E1B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1675"/>
          </a:xfrm>
        </p:spPr>
        <p:txBody>
          <a:bodyPr/>
          <a:lstStyle/>
          <a:p>
            <a:r>
              <a:rPr lang="cs-CZ" dirty="0"/>
              <a:t>My </a:t>
            </a:r>
            <a:r>
              <a:rPr lang="cs-CZ" dirty="0" err="1"/>
              <a:t>flat</a:t>
            </a: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DC1E178-2A06-4465-8F08-E488AB0820D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63600" y="1200944"/>
            <a:ext cx="5664200" cy="461227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D86FED3-210C-4D2D-9531-AA473A051A5D}"/>
              </a:ext>
            </a:extLst>
          </p:cNvPr>
          <p:cNvSpPr txBox="1"/>
          <p:nvPr/>
        </p:nvSpPr>
        <p:spPr>
          <a:xfrm>
            <a:off x="4356100" y="2527300"/>
            <a:ext cx="1308100" cy="3683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dirty="0" err="1"/>
              <a:t>bedroom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53D2130-19E6-4D59-8965-5270CA837CDB}"/>
              </a:ext>
            </a:extLst>
          </p:cNvPr>
          <p:cNvSpPr txBox="1"/>
          <p:nvPr/>
        </p:nvSpPr>
        <p:spPr>
          <a:xfrm>
            <a:off x="4635500" y="5287724"/>
            <a:ext cx="13081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dirty="0" err="1"/>
              <a:t>bedroom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0F49C48-1CF6-4E88-8A2E-8480292DC977}"/>
              </a:ext>
            </a:extLst>
          </p:cNvPr>
          <p:cNvSpPr txBox="1"/>
          <p:nvPr/>
        </p:nvSpPr>
        <p:spPr>
          <a:xfrm>
            <a:off x="1397000" y="2527300"/>
            <a:ext cx="1422400" cy="3683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dirty="0" err="1"/>
              <a:t>kitchen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7E913BA-5D0E-409D-8F10-C7D8415638F8}"/>
              </a:ext>
            </a:extLst>
          </p:cNvPr>
          <p:cNvSpPr txBox="1"/>
          <p:nvPr/>
        </p:nvSpPr>
        <p:spPr>
          <a:xfrm>
            <a:off x="1397000" y="5181600"/>
            <a:ext cx="1511300" cy="3683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dirty="0" err="1"/>
              <a:t>living</a:t>
            </a:r>
            <a:r>
              <a:rPr lang="cs-CZ" dirty="0"/>
              <a:t> </a:t>
            </a:r>
            <a:r>
              <a:rPr lang="cs-CZ" dirty="0" err="1"/>
              <a:t>room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57D2374-670F-46C3-9445-8AAF567EF5E9}"/>
              </a:ext>
            </a:extLst>
          </p:cNvPr>
          <p:cNvSpPr txBox="1"/>
          <p:nvPr/>
        </p:nvSpPr>
        <p:spPr>
          <a:xfrm>
            <a:off x="7200900" y="1200944"/>
            <a:ext cx="450850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My </a:t>
            </a:r>
            <a:r>
              <a:rPr lang="cs-CZ" sz="2400" dirty="0" err="1"/>
              <a:t>flat</a:t>
            </a:r>
            <a:r>
              <a:rPr lang="cs-CZ" sz="2400" dirty="0"/>
              <a:t> has </a:t>
            </a:r>
            <a:r>
              <a:rPr lang="cs-CZ" sz="2400" dirty="0" err="1"/>
              <a:t>got</a:t>
            </a:r>
            <a:r>
              <a:rPr lang="cs-CZ" sz="2400" dirty="0"/>
              <a:t> </a:t>
            </a:r>
            <a:r>
              <a:rPr lang="cs-CZ" sz="2400" dirty="0" err="1"/>
              <a:t>two</a:t>
            </a:r>
            <a:r>
              <a:rPr lang="cs-CZ" sz="2400" dirty="0"/>
              <a:t> </a:t>
            </a:r>
            <a:r>
              <a:rPr lang="cs-CZ" sz="2400" dirty="0" err="1"/>
              <a:t>floors</a:t>
            </a:r>
            <a:r>
              <a:rPr lang="cs-CZ" sz="2400" dirty="0"/>
              <a:t>. </a:t>
            </a:r>
            <a:r>
              <a:rPr lang="cs-CZ" sz="2400" dirty="0" err="1"/>
              <a:t>Downstairs</a:t>
            </a:r>
            <a:r>
              <a:rPr lang="cs-CZ" sz="2400" dirty="0"/>
              <a:t> </a:t>
            </a:r>
            <a:r>
              <a:rPr lang="cs-CZ" sz="2400" dirty="0" err="1"/>
              <a:t>there</a:t>
            </a:r>
            <a:r>
              <a:rPr lang="cs-CZ" sz="2400" dirty="0"/>
              <a:t> </a:t>
            </a:r>
            <a:r>
              <a:rPr lang="cs-CZ" sz="2400" dirty="0" err="1"/>
              <a:t>is</a:t>
            </a:r>
            <a:r>
              <a:rPr lang="cs-CZ" sz="2400" dirty="0"/>
              <a:t> a </a:t>
            </a:r>
            <a:r>
              <a:rPr lang="cs-CZ" sz="2400" dirty="0" err="1"/>
              <a:t>kitchen</a:t>
            </a:r>
            <a:r>
              <a:rPr lang="cs-CZ" sz="2400" dirty="0"/>
              <a:t> and a </a:t>
            </a:r>
            <a:r>
              <a:rPr lang="cs-CZ" sz="2400" dirty="0" err="1"/>
              <a:t>living</a:t>
            </a:r>
            <a:r>
              <a:rPr lang="cs-CZ" sz="2400" dirty="0"/>
              <a:t> </a:t>
            </a:r>
            <a:r>
              <a:rPr lang="cs-CZ" sz="2400" dirty="0" err="1"/>
              <a:t>room</a:t>
            </a:r>
            <a:r>
              <a:rPr lang="cs-CZ" sz="2400" dirty="0"/>
              <a:t>. </a:t>
            </a:r>
            <a:r>
              <a:rPr lang="cs-CZ" sz="2400" dirty="0" err="1"/>
              <a:t>There</a:t>
            </a:r>
            <a:r>
              <a:rPr lang="cs-CZ" sz="2400" dirty="0"/>
              <a:t> </a:t>
            </a:r>
            <a:r>
              <a:rPr lang="cs-CZ" sz="2400" dirty="0" err="1"/>
              <a:t>is</a:t>
            </a:r>
            <a:r>
              <a:rPr lang="cs-CZ" sz="2400" dirty="0"/>
              <a:t> </a:t>
            </a:r>
            <a:r>
              <a:rPr lang="cs-CZ" sz="2400" dirty="0" err="1"/>
              <a:t>also</a:t>
            </a:r>
            <a:r>
              <a:rPr lang="cs-CZ" sz="2400" dirty="0"/>
              <a:t> a </a:t>
            </a:r>
            <a:r>
              <a:rPr lang="cs-CZ" sz="2400" dirty="0" err="1"/>
              <a:t>small</a:t>
            </a:r>
            <a:r>
              <a:rPr lang="cs-CZ" sz="2400" dirty="0"/>
              <a:t> </a:t>
            </a:r>
            <a:r>
              <a:rPr lang="cs-CZ" sz="2400" dirty="0" err="1"/>
              <a:t>toilet</a:t>
            </a:r>
            <a:r>
              <a:rPr lang="cs-CZ" sz="2400" dirty="0"/>
              <a:t>. </a:t>
            </a:r>
          </a:p>
          <a:p>
            <a:endParaRPr lang="cs-CZ" sz="2400" dirty="0"/>
          </a:p>
          <a:p>
            <a:r>
              <a:rPr lang="cs-CZ" sz="2400" dirty="0" err="1"/>
              <a:t>Upstairs</a:t>
            </a:r>
            <a:r>
              <a:rPr lang="cs-CZ" sz="2400" dirty="0"/>
              <a:t> </a:t>
            </a:r>
            <a:r>
              <a:rPr lang="cs-CZ" sz="2400" dirty="0" err="1"/>
              <a:t>there</a:t>
            </a:r>
            <a:r>
              <a:rPr lang="cs-CZ" sz="2400" dirty="0"/>
              <a:t> are </a:t>
            </a:r>
            <a:r>
              <a:rPr lang="cs-CZ" sz="2400" dirty="0" err="1"/>
              <a:t>two</a:t>
            </a:r>
            <a:r>
              <a:rPr lang="cs-CZ" sz="2400" dirty="0"/>
              <a:t> </a:t>
            </a:r>
            <a:r>
              <a:rPr lang="cs-CZ" sz="2400" dirty="0" err="1"/>
              <a:t>bedrooms</a:t>
            </a:r>
            <a:r>
              <a:rPr lang="cs-CZ" sz="2400" dirty="0"/>
              <a:t>. </a:t>
            </a:r>
            <a:r>
              <a:rPr lang="cs-CZ" sz="2400" dirty="0" err="1"/>
              <a:t>There</a:t>
            </a:r>
            <a:r>
              <a:rPr lang="cs-CZ" sz="2400" dirty="0"/>
              <a:t> are </a:t>
            </a:r>
            <a:r>
              <a:rPr lang="cs-CZ" sz="2400" dirty="0" err="1"/>
              <a:t>wardrobes</a:t>
            </a:r>
            <a:r>
              <a:rPr lang="cs-CZ" sz="2400" dirty="0"/>
              <a:t> in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bedrooms</a:t>
            </a:r>
            <a:r>
              <a:rPr lang="cs-CZ" sz="2400" dirty="0"/>
              <a:t>. </a:t>
            </a:r>
            <a:r>
              <a:rPr lang="cs-CZ" sz="2400" dirty="0" err="1"/>
              <a:t>There</a:t>
            </a:r>
            <a:r>
              <a:rPr lang="cs-CZ" sz="2400" dirty="0"/>
              <a:t> </a:t>
            </a:r>
            <a:r>
              <a:rPr lang="cs-CZ" sz="2400" dirty="0" err="1"/>
              <a:t>is</a:t>
            </a:r>
            <a:r>
              <a:rPr lang="cs-CZ" sz="2400" dirty="0"/>
              <a:t> a </a:t>
            </a:r>
            <a:r>
              <a:rPr lang="cs-CZ" sz="2400" dirty="0" err="1"/>
              <a:t>bathroom</a:t>
            </a:r>
            <a:r>
              <a:rPr lang="cs-CZ" sz="2400" dirty="0"/>
              <a:t> </a:t>
            </a:r>
            <a:r>
              <a:rPr lang="cs-CZ" sz="2400" dirty="0" err="1"/>
              <a:t>with</a:t>
            </a:r>
            <a:r>
              <a:rPr lang="cs-CZ" sz="2400" dirty="0"/>
              <a:t> a </a:t>
            </a:r>
            <a:r>
              <a:rPr lang="cs-CZ" sz="2400" dirty="0" err="1"/>
              <a:t>toilet</a:t>
            </a:r>
            <a:r>
              <a:rPr lang="cs-CZ" sz="2400" dirty="0"/>
              <a:t>, </a:t>
            </a:r>
            <a:r>
              <a:rPr lang="cs-CZ" sz="2400" dirty="0" err="1"/>
              <a:t>bath</a:t>
            </a:r>
            <a:r>
              <a:rPr lang="cs-CZ" sz="2400" dirty="0"/>
              <a:t> and a </a:t>
            </a:r>
            <a:r>
              <a:rPr lang="cs-CZ" sz="2400" dirty="0" err="1"/>
              <a:t>washbasin</a:t>
            </a:r>
            <a:r>
              <a:rPr lang="cs-CZ" sz="2400" dirty="0"/>
              <a:t>. </a:t>
            </a:r>
            <a:r>
              <a:rPr lang="cs-CZ" sz="2400" dirty="0" err="1"/>
              <a:t>There</a:t>
            </a:r>
            <a:r>
              <a:rPr lang="cs-CZ" sz="2400" dirty="0"/>
              <a:t> </a:t>
            </a:r>
            <a:r>
              <a:rPr lang="cs-CZ" sz="2400" dirty="0" err="1"/>
              <a:t>isn´t</a:t>
            </a:r>
            <a:r>
              <a:rPr lang="cs-CZ" sz="2400" dirty="0"/>
              <a:t> a </a:t>
            </a:r>
            <a:r>
              <a:rPr lang="cs-CZ" sz="2400" dirty="0" err="1"/>
              <a:t>balcony</a:t>
            </a:r>
            <a:r>
              <a:rPr lang="cs-CZ" sz="2400" dirty="0"/>
              <a:t> </a:t>
            </a:r>
            <a:r>
              <a:rPr lang="cs-CZ" sz="2400" dirty="0" err="1"/>
              <a:t>or</a:t>
            </a:r>
            <a:r>
              <a:rPr lang="cs-CZ" sz="2400" dirty="0"/>
              <a:t> a </a:t>
            </a:r>
            <a:r>
              <a:rPr lang="cs-CZ" sz="2400" dirty="0" err="1"/>
              <a:t>terrace</a:t>
            </a:r>
            <a:r>
              <a:rPr lang="cs-CZ" sz="2400" dirty="0"/>
              <a:t>. </a:t>
            </a:r>
          </a:p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72AF3FF-7D4B-46FE-A5FC-942B18D069FC}"/>
              </a:ext>
            </a:extLst>
          </p:cNvPr>
          <p:cNvSpPr txBox="1"/>
          <p:nvPr/>
        </p:nvSpPr>
        <p:spPr>
          <a:xfrm>
            <a:off x="4832350" y="1409700"/>
            <a:ext cx="11811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dirty="0" err="1"/>
              <a:t>wardrobe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F33ACC2-2F3E-45ED-B235-589F89D9FFD3}"/>
              </a:ext>
            </a:extLst>
          </p:cNvPr>
          <p:cNvSpPr txBox="1"/>
          <p:nvPr/>
        </p:nvSpPr>
        <p:spPr>
          <a:xfrm>
            <a:off x="4914900" y="4918392"/>
            <a:ext cx="1181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wardrobe</a:t>
            </a: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8B0A9DF-7A51-4301-9E5E-6035CDCABE05}"/>
              </a:ext>
            </a:extLst>
          </p:cNvPr>
          <p:cNvSpPr txBox="1"/>
          <p:nvPr/>
        </p:nvSpPr>
        <p:spPr>
          <a:xfrm>
            <a:off x="1498600" y="1409700"/>
            <a:ext cx="1409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dining</a:t>
            </a:r>
            <a:r>
              <a:rPr lang="cs-CZ" dirty="0"/>
              <a:t> table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9339501-9843-464F-BC7A-79B62E10EA85}"/>
              </a:ext>
            </a:extLst>
          </p:cNvPr>
          <p:cNvSpPr txBox="1"/>
          <p:nvPr/>
        </p:nvSpPr>
        <p:spPr>
          <a:xfrm>
            <a:off x="2495550" y="4037290"/>
            <a:ext cx="647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sofa</a:t>
            </a:r>
            <a:endParaRPr lang="en-US" dirty="0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F05EC2D6-9056-4BF1-B664-F625465FCB48}"/>
              </a:ext>
            </a:extLst>
          </p:cNvPr>
          <p:cNvCxnSpPr>
            <a:cxnSpLocks/>
          </p:cNvCxnSpPr>
          <p:nvPr/>
        </p:nvCxnSpPr>
        <p:spPr>
          <a:xfrm flipV="1">
            <a:off x="5759450" y="4800600"/>
            <a:ext cx="514350" cy="936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8512E947-8C73-44B7-8A6C-8F9E6AF9F4EE}"/>
              </a:ext>
            </a:extLst>
          </p:cNvPr>
          <p:cNvCxnSpPr/>
          <p:nvPr/>
        </p:nvCxnSpPr>
        <p:spPr>
          <a:xfrm flipV="1">
            <a:off x="5422900" y="1594366"/>
            <a:ext cx="673100" cy="3452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6BEFB8B6-A7C8-45E6-85A3-2DA4F449602C}"/>
              </a:ext>
            </a:extLst>
          </p:cNvPr>
          <p:cNvSpPr txBox="1"/>
          <p:nvPr/>
        </p:nvSpPr>
        <p:spPr>
          <a:xfrm>
            <a:off x="1816100" y="3118088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toilet</a:t>
            </a:r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3EB3D37-DA66-47A0-A9A0-7EC900698C00}"/>
              </a:ext>
            </a:extLst>
          </p:cNvPr>
          <p:cNvSpPr txBox="1"/>
          <p:nvPr/>
        </p:nvSpPr>
        <p:spPr>
          <a:xfrm>
            <a:off x="473271" y="6381195"/>
            <a:ext cx="85376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* V některých zemích nemívají předsíň (</a:t>
            </a:r>
            <a:r>
              <a:rPr lang="cs-CZ" dirty="0" err="1"/>
              <a:t>hall</a:t>
            </a:r>
            <a:r>
              <a:rPr lang="cs-CZ" dirty="0"/>
              <a:t>), v bytě se vchází přímo do jedné z místností.</a:t>
            </a:r>
          </a:p>
          <a:p>
            <a:endParaRPr 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A89942A-62E4-4166-8500-709AFAF0F3F2}"/>
              </a:ext>
            </a:extLst>
          </p:cNvPr>
          <p:cNvSpPr txBox="1"/>
          <p:nvPr/>
        </p:nvSpPr>
        <p:spPr>
          <a:xfrm>
            <a:off x="3999150" y="3918386"/>
            <a:ext cx="1485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bedside</a:t>
            </a:r>
            <a:r>
              <a:rPr lang="cs-CZ" dirty="0"/>
              <a:t> table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5303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38E443-3F3A-4EC7-A955-B62884B8E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Online hodina – 5C </a:t>
            </a:r>
            <a:r>
              <a:rPr lang="cs-CZ" dirty="0" err="1"/>
              <a:t>Our</a:t>
            </a:r>
            <a:r>
              <a:rPr lang="cs-CZ" dirty="0"/>
              <a:t> </a:t>
            </a:r>
            <a:r>
              <a:rPr lang="cs-CZ" dirty="0" err="1"/>
              <a:t>town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4EF4C0-46D4-4B28-9EFC-331C019217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5900"/>
            <a:ext cx="10515600" cy="50069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err="1"/>
              <a:t>Vocabulary</a:t>
            </a:r>
            <a:r>
              <a:rPr lang="cs-CZ" dirty="0"/>
              <a:t> – listen and </a:t>
            </a:r>
            <a:r>
              <a:rPr lang="cs-CZ" dirty="0" err="1"/>
              <a:t>repeat</a:t>
            </a:r>
            <a:r>
              <a:rPr lang="cs-CZ" dirty="0"/>
              <a:t> (</a:t>
            </a:r>
            <a:r>
              <a:rPr lang="cs-CZ" dirty="0" err="1"/>
              <a:t>page</a:t>
            </a:r>
            <a:r>
              <a:rPr lang="cs-CZ" dirty="0"/>
              <a:t> 56/</a:t>
            </a:r>
            <a:r>
              <a:rPr lang="cs-CZ" dirty="0" err="1"/>
              <a:t>Exercise</a:t>
            </a:r>
            <a:r>
              <a:rPr lang="cs-CZ" dirty="0"/>
              <a:t> 1b)</a:t>
            </a:r>
          </a:p>
          <a:p>
            <a:pPr marL="0" indent="0">
              <a:buNone/>
            </a:pPr>
            <a:r>
              <a:rPr lang="en-US" sz="2000" dirty="0">
                <a:hlinkClick r:id="rId2"/>
              </a:rPr>
              <a:t>https://elt.oup.com/student/project/level1/unit05/audio?cc=cz&amp;selLanguage=cs</a:t>
            </a:r>
            <a:endParaRPr lang="cs-CZ" sz="2000" dirty="0"/>
          </a:p>
          <a:p>
            <a:pPr marL="0" indent="0">
              <a:buNone/>
            </a:pPr>
            <a:r>
              <a:rPr lang="cs-CZ" dirty="0"/>
              <a:t>Procvič si slovíčka zde </a:t>
            </a:r>
          </a:p>
          <a:p>
            <a:pPr marL="0" indent="0">
              <a:buNone/>
            </a:pPr>
            <a:r>
              <a:rPr lang="en-US" dirty="0">
                <a:hlinkClick r:id="rId3"/>
              </a:rPr>
              <a:t>https://quizlet.com/495623206/our-town-flash-cards/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Zapiš si do sešitu slovíčka </a:t>
            </a:r>
            <a:r>
              <a:rPr lang="cs-CZ" dirty="0" err="1"/>
              <a:t>Our</a:t>
            </a:r>
            <a:r>
              <a:rPr lang="cs-CZ" dirty="0"/>
              <a:t> </a:t>
            </a:r>
            <a:r>
              <a:rPr lang="cs-CZ" dirty="0" err="1"/>
              <a:t>town</a:t>
            </a:r>
            <a:r>
              <a:rPr lang="cs-CZ" dirty="0"/>
              <a:t> (překlad vzadu v pracovním sešitě) a pokračuj poslechem:</a:t>
            </a:r>
          </a:p>
          <a:p>
            <a:pPr marL="0" indent="0">
              <a:buNone/>
            </a:pPr>
            <a:r>
              <a:rPr lang="cs-CZ" dirty="0"/>
              <a:t>56/2 (</a:t>
            </a:r>
            <a:r>
              <a:rPr lang="cs-CZ" dirty="0" err="1"/>
              <a:t>Page</a:t>
            </a:r>
            <a:r>
              <a:rPr lang="cs-CZ" dirty="0"/>
              <a:t> 56/</a:t>
            </a:r>
            <a:r>
              <a:rPr lang="cs-CZ" dirty="0" err="1"/>
              <a:t>Exercise</a:t>
            </a:r>
            <a:r>
              <a:rPr lang="cs-CZ" dirty="0"/>
              <a:t> 2)</a:t>
            </a:r>
          </a:p>
          <a:p>
            <a:pPr marL="0" indent="0">
              <a:buNone/>
            </a:pPr>
            <a:r>
              <a:rPr lang="cs-CZ" dirty="0"/>
              <a:t>Poslechni si rozhovor. Podtrhni názvy míst, která uslyšíš v rozhovoru. </a:t>
            </a:r>
          </a:p>
          <a:p>
            <a:pPr marL="0" indent="0">
              <a:buNone/>
            </a:pPr>
            <a:r>
              <a:rPr lang="cs-CZ" dirty="0"/>
              <a:t>Jak se jmenuje město, o kterém mluví?</a:t>
            </a:r>
            <a:endParaRPr lang="en-US" dirty="0"/>
          </a:p>
          <a:p>
            <a:pPr marL="0" indent="0">
              <a:buNone/>
            </a:pPr>
            <a:r>
              <a:rPr lang="en-US" sz="2200" dirty="0">
                <a:hlinkClick r:id="rId2"/>
              </a:rPr>
              <a:t>https://elt.oup.com/student/project/level1/unit05/audio?cc=cz&amp;selLanguage=cs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9875229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869C59-F0B9-4903-9595-596B77DBF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See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next</a:t>
            </a:r>
            <a:r>
              <a:rPr lang="cs-CZ" dirty="0"/>
              <a:t> </a:t>
            </a:r>
            <a:r>
              <a:rPr lang="cs-CZ" dirty="0" err="1"/>
              <a:t>week</a:t>
            </a:r>
            <a:r>
              <a:rPr lang="cs-CZ" dirty="0"/>
              <a:t>!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B8B48A-1FC0-479D-BA83-9F56210A83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Nakonec mám pro vás rap I live in a </a:t>
            </a:r>
            <a:r>
              <a:rPr lang="cs-CZ" dirty="0" err="1"/>
              <a:t>flat</a:t>
            </a:r>
            <a:r>
              <a:rPr lang="cs-CZ" dirty="0"/>
              <a:t> … zkusíte ho taky?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https://learnenglishkids.britishcouncil.org/grammar-chants/i-live-flat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6357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6927</TotalTime>
  <Words>630</Words>
  <Application>Microsoft Office PowerPoint</Application>
  <PresentationFormat>Widescreen</PresentationFormat>
  <Paragraphs>65</Paragraphs>
  <Slides>7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Office Theme</vt:lpstr>
      <vt:lpstr>5.B English – 1st – 5th June</vt:lpstr>
      <vt:lpstr>Úkol 1 – Opakování Our house</vt:lpstr>
      <vt:lpstr>Online hodina – úterý, opakování There is/are</vt:lpstr>
      <vt:lpstr>Úkol 3 – My flat/house</vt:lpstr>
      <vt:lpstr>My flat</vt:lpstr>
      <vt:lpstr>Online hodina – 5C Our town</vt:lpstr>
      <vt:lpstr>See you next week!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5.B</dc:title>
  <dc:creator>Tereza McCollum</dc:creator>
  <cp:lastModifiedBy>Tereza McCollum</cp:lastModifiedBy>
  <cp:revision>10</cp:revision>
  <dcterms:created xsi:type="dcterms:W3CDTF">2020-05-24T20:54:09Z</dcterms:created>
  <dcterms:modified xsi:type="dcterms:W3CDTF">2020-05-31T20:20:25Z</dcterms:modified>
</cp:coreProperties>
</file>