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1421-BF32-4F46-AF14-8B278089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DE840-BDB3-4F6E-ADDE-D3478F7F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585D-7AD5-4BF0-A49F-A146853D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B492-6B02-43A5-BBB5-048B795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7FA5-137C-4C9A-B0F3-70E5148C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2165-3B60-40F4-9CB2-5B039BAA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1213D-A3D7-4083-970A-55235F34C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E830-3F89-42F7-961E-49A4CC9D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A9C5-CF58-463A-815E-C9752525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9D6A-220F-4755-928F-5AC3CC87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4AF08-DB07-443F-A4EA-9CFE97403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1174F-54B5-4A13-9D11-EABF36960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42B6-6EE9-4D60-8C41-D78FCE71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E362-C43C-4ABA-ADEC-B0908317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EEEB-711A-4494-A21C-5E5E842F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2539-9CCE-4072-8C47-C86FE367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67E0-B449-4F7D-9587-AF16F7D1C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E78F-E760-4869-BE51-84572567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29F19-BED5-4BE0-A3A6-9BF5156A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C7F1-E48A-4ADD-8D87-C91AEDA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0431-3547-4D19-9DD8-2952F303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FC17-994C-4F53-8562-3009CD5B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9E72-AE38-4F40-8B87-11B0F9AA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BFF71-D8AA-4C64-974E-4DFB58BB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31A3-BE38-4C51-BC64-38B0BDE8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C009-ADC6-4345-ACDE-B202FE7A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4A8ED-7574-442D-9F77-0C913B368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9F9F9-8B92-41A3-9091-518FCE69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4A690-802D-47AC-A2EA-48069E10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C45E3-71B3-4B82-9BAA-FC5F600A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242E1-CD76-4F0C-9AC7-0E780998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FD59-6F02-4A07-BBC0-AEF82FAA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0D7F6-5080-44F8-ACDE-1924FD8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E3B2B-BCE5-495E-B694-BFD82D507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E1433-7685-4D4D-9153-772364F6F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C1825-5DF8-4B35-B06E-4E50AF632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D8984-977B-4F5E-BCCB-9BC505A5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D352-E2A2-44E4-B708-FEF8E02F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82E29-9ED8-4D25-A8AE-992C511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B1E7-9AD2-4284-A958-903FBD36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F501C-790F-4703-B44A-DF61018E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81DF4-3449-4338-A165-F57E95E8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9054C-59D5-4495-A110-BF850689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85AB2-1FE7-45D5-BDB8-A5C384F4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F0215-5964-48BC-AF9D-AEF4EC5A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2ABA9-A7AA-485C-AC8B-83F7FB79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4710-30BD-4129-84F7-BB1D62CA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A38C-1103-485D-AF3D-D30E1319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9596-5D82-4515-8CB0-1B31C7CA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A3443-3746-4DF6-8407-9812833D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75BA8-AD28-43DC-8772-29A83F4E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8F6EE-8419-41DF-86CE-1FF508CF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5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051B-5105-459B-A487-17D604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90BE0-86DD-4171-9736-57AD5FE05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EAF9-EAF7-46B8-826F-DEA06279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29909-55F0-4C9B-9E15-A60DF268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CD86-075F-451B-9042-162784E9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C30C-BCB3-4B53-959A-A738D7D1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CCF98-41BF-4511-9CD2-5422F7E8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C9FD-1034-471C-BCB8-2D756A37E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0923C-9DA6-419F-8484-77E938D02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91B0-9920-419D-B5BC-86E16D175D6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B6A3-2D12-430D-99B9-FE98942D7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ED3E8-F8F1-456C-AFB7-633A150E6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EC9A-58A5-4FA8-A43B-873808DA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izlet.com/193259734/project-1-unit-5-a-my-room-flash-car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elt.oup.com/student/project/level1/unit05/audio?cc=cz&amp;selLanguage=cs" TargetMode="External"/><Relationship Id="rId4" Type="http://schemas.openxmlformats.org/officeDocument/2006/relationships/hyperlink" Target="https://www.liveworksheets.com/uz250414r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ClassroomGames/Billionaire/Prepositions%20of%20Place%20Billionaire/index.html" TargetMode="External"/><Relationship Id="rId2" Type="http://schemas.openxmlformats.org/officeDocument/2006/relationships/hyperlink" Target="https://www.eslgamesplus.com/prepositions-of-place-esl-fun-game-online-grammar-practi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learnenglishkids.britishcouncil.org/word-the-week/mess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ories-fitri.blogspot.com/2011/05/tidy-draw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2E32B-DD07-497A-9E94-7AE995C0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cs-CZ" dirty="0"/>
              <a:t>5. B </a:t>
            </a:r>
            <a:r>
              <a:rPr lang="cs-CZ" dirty="0" err="1"/>
              <a:t>English</a:t>
            </a:r>
            <a:r>
              <a:rPr lang="cs-CZ" dirty="0"/>
              <a:t> – 18th – 22nd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10F09C-3F81-42EE-A50A-16A342AE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Dokončili jsme společně lekci 4 – velký test z lekce 4 si necháme na září, kdy si gramatiku zopakujeme.</a:t>
            </a:r>
          </a:p>
          <a:p>
            <a:pPr marL="0" indent="0">
              <a:buNone/>
            </a:pPr>
            <a:r>
              <a:rPr lang="cs-CZ" dirty="0"/>
              <a:t>Děkuju za projekty My </a:t>
            </a:r>
            <a:r>
              <a:rPr lang="cs-CZ" dirty="0" err="1"/>
              <a:t>friend</a:t>
            </a:r>
            <a:r>
              <a:rPr lang="cs-CZ" dirty="0"/>
              <a:t> – všichni kdo projekt poslali dostali 1. Závěrečnou práci z lekce 4 mi dosud neposlali: Pavlína, Tadeáš, Aneta, Lukáš, Matěj, Fedor, </a:t>
            </a:r>
            <a:r>
              <a:rPr lang="cs-CZ" dirty="0" err="1"/>
              <a:t>Khulan</a:t>
            </a:r>
            <a:r>
              <a:rPr lang="cs-CZ" dirty="0"/>
              <a:t> a Saša.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Za práci 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r>
              <a:rPr lang="cs-CZ" dirty="0">
                <a:highlight>
                  <a:srgbClr val="FFFF00"/>
                </a:highlight>
              </a:rPr>
              <a:t> dostávají + Viktor (třetí, takže 1), Emilka Š, </a:t>
            </a:r>
            <a:r>
              <a:rPr lang="cs-CZ" dirty="0" err="1">
                <a:highlight>
                  <a:srgbClr val="FFFF00"/>
                </a:highlight>
              </a:rPr>
              <a:t>Miri</a:t>
            </a:r>
            <a:r>
              <a:rPr lang="cs-CZ" dirty="0">
                <a:highlight>
                  <a:srgbClr val="FFFF00"/>
                </a:highlight>
              </a:rPr>
              <a:t>, Lukáš (třetí), Vincent (třetí), Emilka P., Bára a </a:t>
            </a:r>
            <a:r>
              <a:rPr lang="cs-CZ" dirty="0" err="1">
                <a:highlight>
                  <a:srgbClr val="FFFF00"/>
                </a:highlight>
              </a:rPr>
              <a:t>Khulan</a:t>
            </a:r>
            <a:endParaRPr lang="cs-CZ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Minulý týden jsme začali Unit 5 – 5A My </a:t>
            </a:r>
            <a:r>
              <a:rPr lang="cs-CZ" dirty="0" err="1"/>
              <a:t>room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8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A9E0D-D8FB-4B3A-9CEE-107236A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U5A My </a:t>
            </a:r>
            <a:r>
              <a:rPr lang="cs-CZ" dirty="0" err="1"/>
              <a:t>room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63DA46-1258-435D-8DA9-BB413BAD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Zapište si slovíčka U5A My </a:t>
            </a:r>
            <a:r>
              <a:rPr lang="cs-CZ" dirty="0" err="1"/>
              <a:t>room</a:t>
            </a:r>
            <a:r>
              <a:rPr lang="cs-CZ" dirty="0"/>
              <a:t> do sešitu (Pracovní sešit str. 83)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učebnici na str. 52/3 jsou Předložky (</a:t>
            </a:r>
            <a:r>
              <a:rPr lang="cs-CZ" dirty="0" err="1"/>
              <a:t>Prepositions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Do sešitu si nakresli obrázkový slovníček  </a:t>
            </a:r>
            <a:br>
              <a:rPr lang="cs-CZ" dirty="0"/>
            </a:br>
            <a:r>
              <a:rPr lang="cs-CZ" dirty="0"/>
              <a:t>- překlad </a:t>
            </a:r>
            <a:r>
              <a:rPr lang="cs-CZ" dirty="0" err="1"/>
              <a:t>Prepositions</a:t>
            </a:r>
            <a:r>
              <a:rPr lang="cs-CZ" dirty="0"/>
              <a:t> (Pracovní sešit str. 83)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Procvičte si slovíčka z lekce 5A My </a:t>
            </a:r>
            <a:r>
              <a:rPr lang="cs-CZ" dirty="0" err="1"/>
              <a:t>room</a:t>
            </a:r>
            <a:r>
              <a:rPr lang="cs-CZ" dirty="0"/>
              <a:t> zde: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https://quizlet.com/193259734/project-1-unit-5-a-my-room-flash-cards/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77AD8-AF46-4E8E-B13D-F3B21D6A9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55556" r="26889" b="9930"/>
          <a:stretch/>
        </p:blipFill>
        <p:spPr>
          <a:xfrm>
            <a:off x="8686800" y="2616200"/>
            <a:ext cx="1981200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5754-45E9-43DD-BE70-3057F18D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cs-CZ" dirty="0"/>
              <a:t>Úkol 2 - </a:t>
            </a:r>
            <a:r>
              <a:rPr lang="cs-CZ" dirty="0" err="1"/>
              <a:t>Prepositions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5409-BFB2-49A0-B62F-A684E1DC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Učebnice str. 53</a:t>
            </a:r>
          </a:p>
          <a:p>
            <a:pPr marL="0" indent="0">
              <a:buNone/>
            </a:pPr>
            <a:r>
              <a:rPr lang="cs-CZ" dirty="0"/>
              <a:t>Cvičení si můžeš udělat v interaktivním pracovním listu (v prvním cvičení vyber správnou možnost, v druhém spoj podle obrázku. </a:t>
            </a:r>
            <a:r>
              <a:rPr lang="cs-CZ" dirty="0" err="1"/>
              <a:t>Finish</a:t>
            </a:r>
            <a:r>
              <a:rPr lang="cs-CZ" dirty="0"/>
              <a:t> –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https://www.liveworksheets.com/uz250414rj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53/5 Poslech </a:t>
            </a:r>
          </a:p>
          <a:p>
            <a:pPr marL="0" indent="0">
              <a:buNone/>
            </a:pPr>
            <a:r>
              <a:rPr lang="cs-CZ" dirty="0"/>
              <a:t>Napiš si do sešitu pod sebe věci z rámečku</a:t>
            </a:r>
          </a:p>
          <a:p>
            <a:pPr marL="0" indent="0">
              <a:buNone/>
            </a:pPr>
            <a:r>
              <a:rPr lang="cs-CZ" dirty="0"/>
              <a:t>Poslouchej, ke každé věci přiřaď správné číslo</a:t>
            </a:r>
          </a:p>
          <a:p>
            <a:pPr marL="0" indent="0">
              <a:buNone/>
            </a:pPr>
            <a:r>
              <a:rPr lang="cs-CZ" dirty="0"/>
              <a:t>Napiš věty o tom, kde věci jsou (příklad 3b)</a:t>
            </a:r>
          </a:p>
          <a:p>
            <a:pPr marL="0" indent="0">
              <a:buNone/>
            </a:pPr>
            <a:r>
              <a:rPr lang="cs-CZ" dirty="0"/>
              <a:t>Cvičení si zkontroluj podle další strany.</a:t>
            </a:r>
          </a:p>
          <a:p>
            <a:pPr marL="0" indent="0">
              <a:buNone/>
            </a:pPr>
            <a:r>
              <a:rPr lang="cs-CZ" dirty="0"/>
              <a:t>Poslech také zde (</a:t>
            </a:r>
            <a:r>
              <a:rPr lang="cs-CZ" dirty="0" err="1"/>
              <a:t>Page</a:t>
            </a:r>
            <a:r>
              <a:rPr lang="cs-CZ" dirty="0"/>
              <a:t> 53/</a:t>
            </a:r>
            <a:r>
              <a:rPr lang="cs-CZ" dirty="0" err="1"/>
              <a:t>Exercise</a:t>
            </a:r>
            <a:r>
              <a:rPr lang="cs-CZ" dirty="0"/>
              <a:t> 5a)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https://elt.oup.com/student/project/level1/unit05/audio?cc=cz&amp;selLanguage=cs</a:t>
            </a:r>
            <a:endParaRPr lang="en-US" dirty="0"/>
          </a:p>
        </p:txBody>
      </p:sp>
      <p:pic>
        <p:nvPicPr>
          <p:cNvPr id="4" name="47-Listening, writing and speaking Ex 5a">
            <a:hlinkClick r:id="" action="ppaction://media"/>
            <a:extLst>
              <a:ext uri="{FF2B5EF4-FFF2-40B4-BE49-F238E27FC236}">
                <a16:creationId xmlns:a16="http://schemas.microsoft.com/office/drawing/2014/main" id="{3C173956-402D-447A-AEA5-BA376B82D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7900" y="325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9B1F-370C-4A54-A4BB-F17F5CD4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Kontrola cvičení 53/5a, b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1A0AA7-47C4-415D-A45A-D59EF436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72" t="21087" r="25950" b="32798"/>
          <a:stretch/>
        </p:blipFill>
        <p:spPr>
          <a:xfrm>
            <a:off x="4673600" y="1776412"/>
            <a:ext cx="4965137" cy="2832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EC120-1FEF-4662-8D3B-EF4D83B40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15" t="15926" r="11630" b="5324"/>
          <a:stretch/>
        </p:blipFill>
        <p:spPr>
          <a:xfrm>
            <a:off x="838200" y="1219200"/>
            <a:ext cx="37338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2E0E-1347-495C-AEB2-00EBCBF1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92075"/>
            <a:ext cx="10515600" cy="1325563"/>
          </a:xfrm>
        </p:spPr>
        <p:txBody>
          <a:bodyPr/>
          <a:lstStyle/>
          <a:p>
            <a:r>
              <a:rPr lang="cs-CZ" dirty="0"/>
              <a:t>Úkol 3 – Pracovní sešit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569D-4963-42D8-BAF0-23BB6CF9B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Strana 42 – opakování slovíček My </a:t>
            </a:r>
            <a:r>
              <a:rPr lang="cs-CZ" dirty="0" err="1"/>
              <a:t>room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Cvičení 1, 2 a 3</a:t>
            </a:r>
          </a:p>
          <a:p>
            <a:pPr marL="0" indent="0">
              <a:buNone/>
            </a:pPr>
            <a:r>
              <a:rPr lang="cs-CZ" dirty="0"/>
              <a:t>Cvičení 4 uděláme společně na online hodině</a:t>
            </a:r>
          </a:p>
          <a:p>
            <a:pPr marL="0" indent="0">
              <a:buNone/>
            </a:pPr>
            <a:r>
              <a:rPr lang="cs-CZ" dirty="0"/>
              <a:t>Strana 43</a:t>
            </a:r>
          </a:p>
          <a:p>
            <a:pPr marL="0" indent="0">
              <a:buNone/>
            </a:pPr>
            <a:r>
              <a:rPr lang="cs-CZ" dirty="0"/>
              <a:t>Cvičení 5, 6 a 7</a:t>
            </a:r>
          </a:p>
          <a:p>
            <a:pPr marL="0" indent="0">
              <a:buNone/>
            </a:pPr>
            <a:r>
              <a:rPr lang="cs-CZ" dirty="0"/>
              <a:t>Zahrajte si basketbal a trénujte </a:t>
            </a:r>
            <a:r>
              <a:rPr lang="cs-CZ" dirty="0" err="1"/>
              <a:t>Prepositions</a:t>
            </a:r>
            <a:r>
              <a:rPr lang="cs-CZ" dirty="0"/>
              <a:t> </a:t>
            </a:r>
            <a:r>
              <a:rPr lang="en-US" dirty="0">
                <a:hlinkClick r:id="rId2"/>
              </a:rPr>
              <a:t>https://www.eslgamesplus.com/prepositions-of-place-esl-fun-game-online-grammar-practice/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Zahrajte si „Milionáře“ – napište mi, kolik jste vyhráli </a:t>
            </a:r>
            <a:r>
              <a:rPr lang="cs-CZ" dirty="0">
                <a:sym typeface="Wingdings" panose="05000000000000000000" pitchFamily="2" charset="2"/>
              </a:rPr>
              <a:t> (ABOVE – NAD)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http://www.eslgamesworld.com/members/games/ClassroomGames/Billionaire/Prepositions%20of%20Place%20Billionaire/index.html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702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DA7B-B34A-4E2A-8B82-A2DC78A4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 – Online hodina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9271-6802-4F23-9233-0944545B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On </a:t>
            </a:r>
            <a:r>
              <a:rPr lang="cs-CZ" dirty="0" err="1"/>
              <a:t>Thursday</a:t>
            </a:r>
            <a:r>
              <a:rPr lang="cs-CZ" dirty="0"/>
              <a:t> 21. 5. </a:t>
            </a:r>
            <a:r>
              <a:rPr lang="cs-CZ" dirty="0" err="1"/>
              <a:t>at</a:t>
            </a:r>
            <a:r>
              <a:rPr lang="cs-CZ" dirty="0"/>
              <a:t> 10:30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Test – slovíčka U5A + </a:t>
            </a:r>
            <a:r>
              <a:rPr lang="cs-CZ" dirty="0" err="1"/>
              <a:t>Prepositions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Pracovní sešit – kontrola cvičení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Unit 5B </a:t>
            </a:r>
            <a:r>
              <a:rPr lang="cs-CZ" dirty="0" err="1"/>
              <a:t>Our</a:t>
            </a:r>
            <a:r>
              <a:rPr lang="cs-CZ" dirty="0"/>
              <a:t> 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2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4F1A-9A1A-410C-9584-6FB8611D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. </a:t>
            </a:r>
            <a:r>
              <a:rPr lang="cs-CZ" dirty="0" err="1"/>
              <a:t>Have</a:t>
            </a:r>
            <a:r>
              <a:rPr lang="cs-CZ" dirty="0"/>
              <a:t> a nice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5C59-CCC6-4A0B-A658-E11F4966D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New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https://learnenglishkids.britishcouncil.org/word-the-week/messy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messy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room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CD9DB-5C74-40BB-8279-6C25CA52E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5700" y="3121739"/>
            <a:ext cx="4457700" cy="3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430</Words>
  <Application>Microsoft Office PowerPoint</Application>
  <PresentationFormat>Widescreen</PresentationFormat>
  <Paragraphs>51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5. B English – 18th – 22nd May</vt:lpstr>
      <vt:lpstr>Úkol 1 – U5A My room</vt:lpstr>
      <vt:lpstr>Úkol 2 - Prepositions</vt:lpstr>
      <vt:lpstr>Kontrola cvičení 53/5a, b</vt:lpstr>
      <vt:lpstr>Úkol 3 – Pracovní sešit </vt:lpstr>
      <vt:lpstr>Úkol 4 – Online hodina</vt:lpstr>
      <vt:lpstr>This is all for this week. Have a nice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McCollum</dc:creator>
  <cp:lastModifiedBy>Tereza McCollum</cp:lastModifiedBy>
  <cp:revision>8</cp:revision>
  <dcterms:created xsi:type="dcterms:W3CDTF">2020-05-17T15:47:18Z</dcterms:created>
  <dcterms:modified xsi:type="dcterms:W3CDTF">2020-05-17T18:40:06Z</dcterms:modified>
</cp:coreProperties>
</file>