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FAC1-BD1F-4F28-9FA2-2813902F2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B08AB-7559-4FF1-A128-40A874991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F2534-9C1D-4368-9B89-D6E1A848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3E40-8080-46DC-A114-97BA102B69B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61C20-D829-426C-BBF4-038BC009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E4E65-6063-4892-9564-8057E7A6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C0B1-0C35-4F73-9B68-37DADCA8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7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693C-E4F9-409D-9525-A0DA08D6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E4EF9-512D-4A85-B2A5-DF5167CFD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66702-8A76-4F7C-8A26-DA3AEF5D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3E40-8080-46DC-A114-97BA102B69B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1BCFA-C5FD-42C7-B778-0565D5FD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CD946-BCE2-4EDC-9C95-B8A0F20E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C0B1-0C35-4F73-9B68-37DADCA8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0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E135A5-E5DB-4944-930D-A545221A2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1406C-BBD6-412D-9199-B7140A1AF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AEC2C-1D9E-4A84-8352-5CBA509B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3E40-8080-46DC-A114-97BA102B69B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AD68-409F-4344-B67B-3FD6B705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C27E5-33A7-430F-8BFF-97A369E2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C0B1-0C35-4F73-9B68-37DADCA8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5BD3-A5B1-4DF4-96D3-2452DF44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6584-0C04-47EF-92CA-711E72E9B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6F977-A063-4420-BB87-85429F3F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3E40-8080-46DC-A114-97BA102B69B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C7FD0-196C-4105-83E4-58B60DB5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7A7B7-2218-43D5-8221-30FD68E2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C0B1-0C35-4F73-9B68-37DADCA8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3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8723-F8B0-4955-A3D4-FA205B9E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9F0F4-EF30-498A-A570-402BBF96C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63B89-1869-4780-BC0C-1DE9B190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3E40-8080-46DC-A114-97BA102B69B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24C62-FA96-4777-AF5C-A2A0470F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82803-E4C3-414B-850B-8DDFC96A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C0B1-0C35-4F73-9B68-37DADCA8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3194-1AB8-4B21-BBF8-8861B6A4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65F1-4894-4886-A663-D2A967D75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33DA6-04EE-4C56-A380-4DB353C6A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DE9BA-A7FF-4B8A-8A2A-46488B68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3E40-8080-46DC-A114-97BA102B69B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54393-264C-46DE-A9A4-7F81B774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6501C-B52D-454F-BECA-1B73A6D3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C0B1-0C35-4F73-9B68-37DADCA8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3801F-A61A-44B5-9CDB-EC5DA9EE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C8D76-BE3A-42D7-B93B-CFF1B755A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1B2DF-1FA4-47A7-AFB0-FFAD66BCE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29F32-8026-4FC2-AEDB-778243ADA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0DE12-7A1C-4752-BBDC-CFE375587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732A0-F030-41B5-8C09-7450835E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3E40-8080-46DC-A114-97BA102B69B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C46FDF-FBC5-41EB-B4AB-F6E0FCF3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C75B0-8C0B-412F-B3A2-8E0FBA3F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C0B1-0C35-4F73-9B68-37DADCA8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2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0045-1229-4268-8817-4CDD99DF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5D6E9-465A-426C-BAA9-AD12D7C8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3E40-8080-46DC-A114-97BA102B69B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EC25E-2529-44D2-A569-8D8806CA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FD98A-24C3-4FC7-8D1C-807D6B26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C0B1-0C35-4F73-9B68-37DADCA8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EF4E0-5F2A-4CE0-AE71-EC10B207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3E40-8080-46DC-A114-97BA102B69B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E3014-296D-4993-A7D2-4337B236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8D0FC-5C51-40B8-835A-0DA66839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C0B1-0C35-4F73-9B68-37DADCA8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6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5524-F5C6-4254-A4A1-06C05EE4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EB216-46A4-4C83-A63C-0B67D7A28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0E112-10BD-45E8-AC6D-E4821AA76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5D27A-DC82-44BD-BD50-3E8CDE82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3E40-8080-46DC-A114-97BA102B69B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B046F-07F4-42FE-98B0-63D71F4EF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A1CB-7D0D-40AE-AE77-5807C0CB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C0B1-0C35-4F73-9B68-37DADCA8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6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FAC4-494F-4A0B-A9A7-9C3906A4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C7F592-8385-47A2-85B7-E81F308C1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C70D8-36BF-43FE-A46A-A937D220E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FA997-4484-407A-8753-8C1A82C1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3E40-8080-46DC-A114-97BA102B69B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56F13-3F75-4C14-9A78-04EBB8A8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F69B5-B9C9-49E0-A4C3-1CB69FF1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C0B1-0C35-4F73-9B68-37DADCA8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F118A-6AA6-47B1-BCB3-46B1B99B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9B84-FA10-4F25-8047-28FE2E7C9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12FCD-FC7D-4020-A008-5F4A05D79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C3E40-8080-46DC-A114-97BA102B69B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7C5F0-8299-474E-9F04-E7950B042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5241E-AFEF-4D93-B04B-F8EEB244F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C0B1-0C35-4F73-9B68-37DADCA8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3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mestolearnenglish.com/telling-the-tim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mestolearnenglish.com/vocab-gam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ncIAdeQGxo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dagoo.org/improving-speaking-and-listening-the-sunshine-metho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E1FA88-FBFC-426D-9F2D-3661E73F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95"/>
            <a:ext cx="10515600" cy="1325563"/>
          </a:xfrm>
        </p:spPr>
        <p:txBody>
          <a:bodyPr/>
          <a:lstStyle/>
          <a:p>
            <a:r>
              <a:rPr lang="cs-CZ" dirty="0"/>
              <a:t>5. B – </a:t>
            </a:r>
            <a:r>
              <a:rPr lang="cs-CZ" dirty="0" err="1"/>
              <a:t>English</a:t>
            </a:r>
            <a:r>
              <a:rPr lang="cs-CZ" dirty="0"/>
              <a:t> 27th – 30th </a:t>
            </a:r>
            <a:r>
              <a:rPr lang="cs-CZ" dirty="0" err="1"/>
              <a:t>April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EF68F4-F198-4D35-9330-A5FC38D0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2363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Společně jsme zvládli lekci 4D. Měli bychom mít: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50"/>
                </a:solidFill>
              </a:rPr>
              <a:t>Zapsaná slovíčka 4D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50"/>
                </a:solidFill>
              </a:rPr>
              <a:t>Pracovní sešit str. 38 a 39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50"/>
                </a:solidFill>
              </a:rPr>
              <a:t>+ za </a:t>
            </a:r>
            <a:r>
              <a:rPr lang="cs-CZ" dirty="0" err="1">
                <a:solidFill>
                  <a:srgbClr val="00B050"/>
                </a:solidFill>
              </a:rPr>
              <a:t>umimeanglicky</a:t>
            </a:r>
            <a:r>
              <a:rPr lang="cs-CZ" dirty="0">
                <a:solidFill>
                  <a:srgbClr val="00B050"/>
                </a:solidFill>
              </a:rPr>
              <a:t> získávají: Emilka Š, </a:t>
            </a:r>
            <a:r>
              <a:rPr lang="cs-CZ" dirty="0" err="1">
                <a:solidFill>
                  <a:srgbClr val="00B050"/>
                </a:solidFill>
              </a:rPr>
              <a:t>Khulan</a:t>
            </a:r>
            <a:r>
              <a:rPr lang="cs-CZ" dirty="0">
                <a:solidFill>
                  <a:srgbClr val="00B050"/>
                </a:solidFill>
              </a:rPr>
              <a:t>, </a:t>
            </a:r>
            <a:r>
              <a:rPr lang="cs-CZ" dirty="0" err="1">
                <a:solidFill>
                  <a:srgbClr val="00B050"/>
                </a:solidFill>
              </a:rPr>
              <a:t>Miri</a:t>
            </a:r>
            <a:r>
              <a:rPr lang="cs-CZ" dirty="0">
                <a:solidFill>
                  <a:srgbClr val="00B050"/>
                </a:solidFill>
              </a:rPr>
              <a:t> (1), 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dirty="0">
                <a:solidFill>
                  <a:srgbClr val="00B050"/>
                </a:solidFill>
              </a:rPr>
              <a:t>Vincent, Emilka P., Adam, Lukáš, Viktor, Bára (1)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/>
              <a:t>Tento týden nás čeká část opakování Unit 4 a </a:t>
            </a:r>
            <a:br>
              <a:rPr lang="cs-CZ" dirty="0"/>
            </a:br>
            <a:r>
              <a:rPr lang="cs-CZ" dirty="0"/>
              <a:t>čtení o sportech.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Online hodina bude tento a příští týden už ve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čtvrtek v 10:30 hodin! </a:t>
            </a:r>
          </a:p>
          <a:p>
            <a:pPr marL="0" indent="0">
              <a:buNone/>
            </a:pPr>
            <a:r>
              <a:rPr lang="cs-CZ" dirty="0"/>
              <a:t>Na online hodině se společně podíváme na video</a:t>
            </a:r>
            <a:br>
              <a:rPr lang="cs-CZ" dirty="0"/>
            </a:br>
            <a:r>
              <a:rPr lang="cs-CZ" dirty="0"/>
              <a:t>o sportech.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Na čtvrtek si připravte Úkol 3 a stáhněte si pracovní list, 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dirty="0">
                <a:solidFill>
                  <a:srgbClr val="00B050"/>
                </a:solidFill>
              </a:rPr>
              <a:t>který bude na webu.</a:t>
            </a:r>
          </a:p>
          <a:p>
            <a:pPr marL="0" indent="0">
              <a:buNone/>
            </a:pPr>
            <a:r>
              <a:rPr lang="cs-CZ" dirty="0"/>
              <a:t>Pro zájemce také budeme ve čtvrtek pokračovat </a:t>
            </a:r>
            <a:br>
              <a:rPr lang="cs-CZ" dirty="0"/>
            </a:br>
            <a:r>
              <a:rPr lang="cs-CZ" dirty="0"/>
              <a:t>ve čtení </a:t>
            </a:r>
            <a:r>
              <a:rPr lang="cs-CZ" dirty="0" err="1"/>
              <a:t>Round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in 80 </a:t>
            </a:r>
            <a:r>
              <a:rPr lang="cs-CZ" dirty="0" err="1"/>
              <a:t>days</a:t>
            </a:r>
            <a:r>
              <a:rPr lang="cs-CZ" dirty="0"/>
              <a:t>. </a:t>
            </a:r>
            <a:r>
              <a:rPr lang="cs-CZ" dirty="0" err="1"/>
              <a:t>Chapter</a:t>
            </a:r>
            <a:r>
              <a:rPr lang="cs-CZ" dirty="0"/>
              <a:t> 2</a:t>
            </a: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026D1-1E9D-4867-84E9-A6EB703DF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22" t="16852" r="6297" b="19698"/>
          <a:stretch/>
        </p:blipFill>
        <p:spPr>
          <a:xfrm>
            <a:off x="8394700" y="1280260"/>
            <a:ext cx="3619500" cy="4429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0FECF-A8E5-4E90-B66F-B0AEA659AA07}"/>
              </a:ext>
            </a:extLst>
          </p:cNvPr>
          <p:cNvSpPr txBox="1"/>
          <p:nvPr/>
        </p:nvSpPr>
        <p:spPr>
          <a:xfrm>
            <a:off x="8394700" y="915985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</a:rPr>
              <a:t>Kontrola WB 39/5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4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18973-D77B-47C9-AA77-36450623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cs-CZ" dirty="0"/>
              <a:t>Úkol 1 – Opakování – pracovní sešit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2B052C-FB12-4E0B-A4D2-48B002429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6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Game – </a:t>
            </a:r>
            <a:r>
              <a:rPr lang="cs-CZ" dirty="0" err="1"/>
              <a:t>What´s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?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https://www.gamestolearnenglish.com/telling-the-time/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Pracovní sešit str. 40</a:t>
            </a:r>
          </a:p>
          <a:p>
            <a:pPr marL="0" indent="0">
              <a:buNone/>
            </a:pPr>
            <a:r>
              <a:rPr lang="cs-CZ" dirty="0"/>
              <a:t>Cvičení 1 – Napiš nejdřív otázku a potom odpověď</a:t>
            </a:r>
          </a:p>
          <a:p>
            <a:pPr marL="0" indent="0">
              <a:buNone/>
            </a:pPr>
            <a:r>
              <a:rPr lang="cs-CZ" dirty="0"/>
              <a:t>Cvičení 2 – Podle kalendáře tvoř věty o tom, co Dan dělá v týdnu.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  <a:sym typeface="Wingdings" panose="05000000000000000000" pitchFamily="2" charset="2"/>
              </a:rPr>
              <a:t>Kontrola WB na další straně.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4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09FC-C1FE-496A-BDF2-F8DCB314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14313"/>
            <a:ext cx="10515600" cy="638175"/>
          </a:xfrm>
        </p:spPr>
        <p:txBody>
          <a:bodyPr>
            <a:normAutofit fontScale="90000"/>
          </a:bodyPr>
          <a:lstStyle/>
          <a:p>
            <a:r>
              <a:rPr lang="cs-CZ" dirty="0"/>
              <a:t>Kontrola WB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86756-ECDB-4D1D-87B3-08394E06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8899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Strana 40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83C5F-CEE9-487E-ADED-16922D8E7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79" t="22593" r="9555" b="23519"/>
          <a:stretch/>
        </p:blipFill>
        <p:spPr>
          <a:xfrm>
            <a:off x="4838700" y="2955320"/>
            <a:ext cx="6388100" cy="3688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34878C-8245-4A0F-8AD8-F6FCC751E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1" t="32037" r="4667" b="32963"/>
          <a:stretch/>
        </p:blipFill>
        <p:spPr>
          <a:xfrm>
            <a:off x="4679950" y="214313"/>
            <a:ext cx="7188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77D9-D370-47E7-AA35-BDB2CB79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cs-CZ" dirty="0"/>
              <a:t>Úkol 2 - </a:t>
            </a:r>
            <a:r>
              <a:rPr lang="cs-CZ" dirty="0" err="1"/>
              <a:t>Sports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67185-D0D6-4193-AEE3-59570919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85862"/>
            <a:ext cx="10515600" cy="54181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Game – </a:t>
            </a:r>
            <a:r>
              <a:rPr lang="cs-CZ" dirty="0" err="1"/>
              <a:t>Sports</a:t>
            </a:r>
            <a:r>
              <a:rPr lang="cs-CZ" dirty="0"/>
              <a:t> (vyberte si v druhé řadě rámeček </a:t>
            </a:r>
            <a:r>
              <a:rPr lang="cs-CZ" dirty="0" err="1"/>
              <a:t>Sports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https://www.gamestolearnenglish.com/vocab-game/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Učebnice str. 48 – CULTURE a sešit</a:t>
            </a:r>
          </a:p>
          <a:p>
            <a:pPr marL="0" indent="0">
              <a:buNone/>
            </a:pPr>
            <a:r>
              <a:rPr lang="cs-CZ" dirty="0"/>
              <a:t>48/1 podívejte se na obrázky a přečtěte si názvy oblíbených sportů v Británii a USA. Do sešitu si připravíme tabulku a podle textu ve cvičení 1 si jí doplníte pro Británii a USA. Zkuste vymyslet, jaké sporty jsou oblíbené u nás: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Řešení </a:t>
            </a:r>
            <a:br>
              <a:rPr lang="cs-CZ" dirty="0"/>
            </a:br>
            <a:r>
              <a:rPr lang="cs-CZ" dirty="0"/>
              <a:t>na další</a:t>
            </a:r>
            <a:br>
              <a:rPr lang="cs-CZ" dirty="0"/>
            </a:br>
            <a:r>
              <a:rPr lang="cs-CZ" dirty="0"/>
              <a:t>straně: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696289-C155-45C6-944C-1F2BEE2E0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04599"/>
              </p:ext>
            </p:extLst>
          </p:nvPr>
        </p:nvGraphicFramePr>
        <p:xfrm>
          <a:off x="3556000" y="3894666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688198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232491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22161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Britain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The</a:t>
                      </a:r>
                      <a:r>
                        <a:rPr lang="cs-CZ" dirty="0"/>
                        <a:t> Czech Republic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89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football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3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276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1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9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8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05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CE7C-BB01-4B04-A026-A93EE741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 fontScale="90000"/>
          </a:bodyPr>
          <a:lstStyle/>
          <a:p>
            <a:r>
              <a:rPr lang="cs-CZ" dirty="0"/>
              <a:t>Učebnice str. 48/1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EC47D-A2F4-4109-B209-A9F4C741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Poslouchej a kontroluj.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6ECB05F-D589-4270-80BF-76E6BCC36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59965"/>
              </p:ext>
            </p:extLst>
          </p:nvPr>
        </p:nvGraphicFramePr>
        <p:xfrm>
          <a:off x="838200" y="1666875"/>
          <a:ext cx="8153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688198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23249114"/>
                    </a:ext>
                  </a:extLst>
                </a:gridCol>
                <a:gridCol w="2734734">
                  <a:extLst>
                    <a:ext uri="{9D8B030D-6E8A-4147-A177-3AD203B41FA5}">
                      <a16:colId xmlns:a16="http://schemas.microsoft.com/office/drawing/2014/main" val="1422161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Britain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The</a:t>
                      </a:r>
                      <a:r>
                        <a:rPr lang="cs-CZ" dirty="0"/>
                        <a:t> Czech Republic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89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football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American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football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Například: </a:t>
                      </a:r>
                      <a:r>
                        <a:rPr lang="cs-CZ" dirty="0" err="1"/>
                        <a:t>tennis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rugby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baseball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ice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hockey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3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cricket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basketball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football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276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snooker</a:t>
                      </a:r>
                      <a:r>
                        <a:rPr lang="cs-CZ" dirty="0"/>
                        <a:t> (kulečník)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Ice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hockey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basketball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1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tennis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tennis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skiing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9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golf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golf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84522"/>
                  </a:ext>
                </a:extLst>
              </a:tr>
            </a:tbl>
          </a:graphicData>
        </a:graphic>
      </p:graphicFrame>
      <p:pic>
        <p:nvPicPr>
          <p:cNvPr id="5" name="35-Culture Ex 1a">
            <a:hlinkClick r:id="" action="ppaction://media"/>
            <a:extLst>
              <a:ext uri="{FF2B5EF4-FFF2-40B4-BE49-F238E27FC236}">
                <a16:creationId xmlns:a16="http://schemas.microsoft.com/office/drawing/2014/main" id="{CCC0BB4F-0064-4BB9-B1AA-56D1F2202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05400" y="385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5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D710-E7E6-4C61-A4D9-A09636ED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7639"/>
            <a:ext cx="10515600" cy="1325563"/>
          </a:xfrm>
        </p:spPr>
        <p:txBody>
          <a:bodyPr/>
          <a:lstStyle/>
          <a:p>
            <a:r>
              <a:rPr lang="cs-CZ" dirty="0"/>
              <a:t>Úkol 3 - </a:t>
            </a:r>
            <a:r>
              <a:rPr lang="cs-CZ" dirty="0" err="1"/>
              <a:t>Sports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597DA-D4FE-4AEF-B266-894F28A73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873124"/>
            <a:ext cx="10655300" cy="5883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Učebnice 48/2 Přečti a poslechni si text o sportech na Britských školách. </a:t>
            </a:r>
          </a:p>
          <a:p>
            <a:pPr marL="0" indent="0">
              <a:buNone/>
            </a:pPr>
            <a:r>
              <a:rPr lang="cs-CZ" dirty="0"/>
              <a:t>Do sešitu si vyplň tabulku podle učebnice 48/2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Vyber si </a:t>
            </a:r>
            <a:r>
              <a:rPr lang="cs-CZ" u="sng" dirty="0"/>
              <a:t>jeden</a:t>
            </a:r>
            <a:r>
              <a:rPr lang="cs-CZ" dirty="0"/>
              <a:t> z následujících sportů a zjisti o něm do čtvrtka něco na internetu (kolik hráčů, jaké vybavení je potřeba, kde se hraje, je na Olympijských hrách?)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00B050"/>
                </a:solidFill>
              </a:rPr>
              <a:t>hockey</a:t>
            </a:r>
            <a:r>
              <a:rPr lang="cs-CZ" dirty="0">
                <a:solidFill>
                  <a:srgbClr val="00B050"/>
                </a:solidFill>
              </a:rPr>
              <a:t> (pozemní hokej), </a:t>
            </a:r>
            <a:r>
              <a:rPr lang="cs-CZ" dirty="0" err="1">
                <a:solidFill>
                  <a:srgbClr val="00B050"/>
                </a:solidFill>
              </a:rPr>
              <a:t>netball</a:t>
            </a:r>
            <a:r>
              <a:rPr lang="cs-CZ" dirty="0">
                <a:solidFill>
                  <a:srgbClr val="00B050"/>
                </a:solidFill>
              </a:rPr>
              <a:t>, rugby, </a:t>
            </a:r>
            <a:r>
              <a:rPr lang="cs-CZ" dirty="0" err="1">
                <a:solidFill>
                  <a:srgbClr val="00B050"/>
                </a:solidFill>
              </a:rPr>
              <a:t>javelin</a:t>
            </a:r>
            <a:r>
              <a:rPr lang="cs-CZ" dirty="0">
                <a:solidFill>
                  <a:srgbClr val="00B050"/>
                </a:solidFill>
              </a:rPr>
              <a:t>, </a:t>
            </a:r>
            <a:r>
              <a:rPr lang="cs-CZ" dirty="0" err="1">
                <a:solidFill>
                  <a:srgbClr val="00B050"/>
                </a:solidFill>
              </a:rPr>
              <a:t>cricket</a:t>
            </a:r>
            <a:r>
              <a:rPr lang="cs-CZ" dirty="0">
                <a:solidFill>
                  <a:srgbClr val="00B050"/>
                </a:solidFill>
              </a:rPr>
              <a:t>, baseball, </a:t>
            </a:r>
            <a:r>
              <a:rPr lang="cs-CZ" dirty="0" err="1">
                <a:solidFill>
                  <a:srgbClr val="00B050"/>
                </a:solidFill>
              </a:rPr>
              <a:t>American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football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/>
              <a:t>Zapiš si do sešitu nebo můžeš zkusit na PC třeba ve Wordu nebo Powerpointu (nápověda na další straně)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D9FBE6-D675-462D-B021-AA1FCBA40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53328"/>
              </p:ext>
            </p:extLst>
          </p:nvPr>
        </p:nvGraphicFramePr>
        <p:xfrm>
          <a:off x="1638300" y="1938866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918552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651831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98072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Girls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Boys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29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winter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88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summer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815367"/>
                  </a:ext>
                </a:extLst>
              </a:tr>
            </a:tbl>
          </a:graphicData>
        </a:graphic>
      </p:graphicFrame>
      <p:pic>
        <p:nvPicPr>
          <p:cNvPr id="6" name="36-Ex 2">
            <a:hlinkClick r:id="" action="ppaction://media"/>
            <a:extLst>
              <a:ext uri="{FF2B5EF4-FFF2-40B4-BE49-F238E27FC236}">
                <a16:creationId xmlns:a16="http://schemas.microsoft.com/office/drawing/2014/main" id="{EC4B0E38-F827-41F2-8094-80A00A3156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3699" y="1329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254F-0F68-48C5-8B3B-F952A937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9800" cy="790575"/>
          </a:xfrm>
        </p:spPr>
        <p:txBody>
          <a:bodyPr>
            <a:normAutofit fontScale="90000"/>
          </a:bodyPr>
          <a:lstStyle/>
          <a:p>
            <a:r>
              <a:rPr lang="cs-CZ" dirty="0"/>
              <a:t>Můžeš zkusit odpovědět na tyto otázky. Na počítači můžeš také přidat obrázek vybraného sportu.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11D5E-3BE2-4E38-952F-4D743CDA3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12"/>
            <a:ext cx="10515600" cy="50212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players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men</a:t>
            </a:r>
            <a:r>
              <a:rPr lang="cs-CZ" dirty="0"/>
              <a:t> and </a:t>
            </a:r>
            <a:r>
              <a:rPr lang="cs-CZ" dirty="0" err="1"/>
              <a:t>women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play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outside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inside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sport?</a:t>
            </a:r>
          </a:p>
          <a:p>
            <a:pPr marL="0" indent="0">
              <a:buNone/>
            </a:pP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popular</a:t>
            </a:r>
            <a:r>
              <a:rPr lang="cs-CZ" dirty="0"/>
              <a:t>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Svou práci v sešitě vyfoť a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dirty="0">
                <a:solidFill>
                  <a:srgbClr val="00B050"/>
                </a:solidFill>
              </a:rPr>
              <a:t>pošli na můj email, nebo práci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z počítače: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mccollum@santoska.cz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80B7D-102F-42E7-B51E-EA4157663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6" t="23889" r="17407" b="46667"/>
          <a:stretch/>
        </p:blipFill>
        <p:spPr>
          <a:xfrm>
            <a:off x="5613400" y="4673600"/>
            <a:ext cx="6197600" cy="2019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7476DE-B12B-4CA8-8D70-EF8E63D1D2C4}"/>
              </a:ext>
            </a:extLst>
          </p:cNvPr>
          <p:cNvSpPr txBox="1"/>
          <p:nvPr/>
        </p:nvSpPr>
        <p:spPr>
          <a:xfrm>
            <a:off x="5803900" y="4304268"/>
            <a:ext cx="303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Kontrola tabulky 48/2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946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C4BB-DBD3-4494-9B90-EF02BF0F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925"/>
            <a:ext cx="10515600" cy="1325563"/>
          </a:xfrm>
        </p:spPr>
        <p:txBody>
          <a:bodyPr/>
          <a:lstStyle/>
          <a:p>
            <a:r>
              <a:rPr lang="cs-CZ" dirty="0"/>
              <a:t>To je pro tento týden všechno.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F59B4-ACD1-4C03-BFD5-1AE8059E7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Podívej se na video, jak se 1. květen slaví školáci v USA, ale i v Británii.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https://www.youtube.com/watch?v=ncIAdeQGxoo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Have</a:t>
            </a:r>
            <a:r>
              <a:rPr lang="cs-CZ" dirty="0"/>
              <a:t> a nice </a:t>
            </a:r>
            <a:r>
              <a:rPr lang="cs-CZ" dirty="0" err="1"/>
              <a:t>weekend</a:t>
            </a:r>
            <a:r>
              <a:rPr lang="cs-CZ" dirty="0"/>
              <a:t>!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5DA35-3DAD-4DB6-AF79-543746D94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19600" y="3838897"/>
            <a:ext cx="3023942" cy="25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9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434</Words>
  <Application>Microsoft Office PowerPoint</Application>
  <PresentationFormat>Widescreen</PresentationFormat>
  <Paragraphs>89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5. B – English 27th – 30th April</vt:lpstr>
      <vt:lpstr>Úkol 1 – Opakování – pracovní sešit</vt:lpstr>
      <vt:lpstr>Kontrola WB </vt:lpstr>
      <vt:lpstr>Úkol 2 - Sports</vt:lpstr>
      <vt:lpstr>Učebnice str. 48/1</vt:lpstr>
      <vt:lpstr>Úkol 3 - Sports</vt:lpstr>
      <vt:lpstr>Můžeš zkusit odpovědět na tyto otázky. Na počítači můžeš také přidat obrázek vybraného sportu.</vt:lpstr>
      <vt:lpstr>To je pro tento týden všechno.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B – English 27th – 30th April</dc:title>
  <dc:creator>Tereza McCollum</dc:creator>
  <cp:lastModifiedBy>Tereza McCollum</cp:lastModifiedBy>
  <cp:revision>10</cp:revision>
  <dcterms:created xsi:type="dcterms:W3CDTF">2020-04-26T11:20:52Z</dcterms:created>
  <dcterms:modified xsi:type="dcterms:W3CDTF">2020-04-26T20:29:10Z</dcterms:modified>
</cp:coreProperties>
</file>