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36E1-8864-4D41-8532-B10F76635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9C0BC-9B5E-4C79-9F6C-3025D1484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F9D-4DA6-4F36-B8EE-BB75E875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39C4-B5E8-479A-830C-1C038B2D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AF2F-D8B0-4991-8594-E0C4F882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BA10-BD14-4482-AA69-324F8287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E7E3A-1E5F-4FC8-B000-C7728C8B9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A77DF-D081-448F-AC18-868043CF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AFA15-7B78-47F0-B45D-F571E93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8DA4E-65B6-49EF-A714-B366A495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DEEB1-581E-473A-BE5F-0596029FF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921DD-4CD4-4705-8111-AB16FE127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3337-289D-426C-A285-F3F228E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5BF4-5449-4FF1-9D0E-A7C2EE1B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14B24-3F05-4440-B07F-424741EF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351F-5B48-42A3-95A8-72894554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3A9F-BE7C-4225-8C78-CAFC7E2F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E5A9B-BBD3-4A67-B890-76525ADF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9FB1-AACD-4A70-B082-75143A00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2F1D-DA0C-4A71-86BE-40C641FD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C3C0-9773-4960-9496-2ED5DFA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E4F36-BBB7-492F-9FD6-AECFF278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7AB63-CBA3-4721-A6CA-E0934F17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F8C8-993E-4866-9659-F61543B1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83104-A716-4382-B64B-352CF7D5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5DF-6DEA-46E7-921C-5FE35ADC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CEB8-D6F0-4ACB-AF97-F1F3666F9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CD104-5B0F-45E3-9B9A-4E34133B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9C6F-16D9-4B41-869B-D8448C2A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CE40D-A087-4333-9735-B3626D05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6862-45B9-4DE4-BD4C-71ABEA96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2C87-92BF-4FE7-827E-E1BA30D6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D303-AA06-4A59-B53B-1FF0F579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A9765-D16F-432F-AD17-6B3DEFEFC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9A913-1E0B-4114-A640-E37987091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0B795-ACFD-41EC-801F-CEF300546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F48D6-DD46-4BFE-A6E3-DCECF4B3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731BE-9161-436F-9832-8576CF6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89468-424C-4CD5-ABD8-C6CDEFDC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445E-98AA-4A6D-A7B1-2F322DF5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2730A-6AD4-4EAC-8FCD-38178363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54B1A-3782-4E7B-8C68-CDD239E7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170F0-6F86-4EBA-9B9A-36BBC7B2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6F047-1760-4243-8C90-F7ADDFFF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C61D0-98CE-4F21-97FB-9981C1B5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C0C55-97A8-4EC6-86DA-7494185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54B5-5484-4A02-A625-FCC744E7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BF808-F591-4924-9EF9-06D52E5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B3C9-630C-4B7F-A968-598C16A66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7EA04-695F-4EDF-AA85-A069D364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4ABA5-3336-49AC-A4B4-DFCF127F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80D4-AAFD-4BD1-BD65-DB8DCC00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482C-1D6A-4AA0-ACDB-FDFD0A6A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16B76-3F2A-467D-B544-36FFB2070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903-E33A-4967-92E8-5E7DB005C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5DA6C-6F15-4639-ACB5-38211DEB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51A9F-34E5-4E7C-9EFB-EFFD0EB1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77496-1EB8-4919-A765-8FF907D5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0305E-D450-42D2-AE56-454610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1162E-E2D3-4FD7-BC59-2B0FB0BD0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8238-A3CB-442E-9352-46CC029A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D544-B636-42AA-A760-4A06B3177339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88F1-989B-4987-84AE-C8685BDDD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C20-E9CC-4608-837C-0190AD902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5C3B-C24C-4457-BCA4-D2445A6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project/level1/unit04/audio?cc=cz&amp;selLanguage=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ccollum@santoska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project/level1/unit04/?cc=cz&amp;selLanguage=cs" TargetMode="External"/><Relationship Id="rId2" Type="http://schemas.openxmlformats.org/officeDocument/2006/relationships/hyperlink" Target="http://www.projectonlinepracti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mestolearnenglish.com/describer/" TargetMode="External"/><Relationship Id="rId5" Type="http://schemas.openxmlformats.org/officeDocument/2006/relationships/hyperlink" Target="https://www.gamestolearnenglish.com/fast-english/" TargetMode="External"/><Relationship Id="rId4" Type="http://schemas.openxmlformats.org/officeDocument/2006/relationships/hyperlink" Target="https://www.gamestolearnenglish.com/telling-the-ti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erFOnPxu8" TargetMode="External"/><Relationship Id="rId2" Type="http://schemas.openxmlformats.org/officeDocument/2006/relationships/hyperlink" Target="https://www.learningchocolate.com/content/furniture-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word-the-week/h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3FF5DF-915C-41B5-B8AB-9F7A54EA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 </a:t>
            </a:r>
            <a:r>
              <a:rPr lang="cs-CZ" dirty="0" err="1"/>
              <a:t>English</a:t>
            </a:r>
            <a:r>
              <a:rPr lang="cs-CZ" dirty="0"/>
              <a:t> – 11th – 15th May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3C174E-97C8-420F-B392-D18D09A9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Dobrý den, tento týden uzavřeme Unit 4 a začneme Unit 5.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Připomínám opakovací domácí úkol 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r>
              <a:rPr lang="cs-CZ" dirty="0">
                <a:highlight>
                  <a:srgbClr val="FFFF00"/>
                </a:highlight>
              </a:rPr>
              <a:t> do 16. 5.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Z minulého týdne jsme dokončili opakování lekce 4 – v pracovním sešitě máme vše hotovo do strany 41.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V učebnici jsme skončili na straně 50 – kontrolu doděláme tento týden.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Úkol na tento týden: Project My </a:t>
            </a:r>
            <a:r>
              <a:rPr lang="cs-CZ" dirty="0" err="1">
                <a:solidFill>
                  <a:srgbClr val="FF0000"/>
                </a:solidFill>
              </a:rPr>
              <a:t>friend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1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502B-BC31-4EAD-A97B-6A2D5FB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</a:t>
            </a:r>
            <a:r>
              <a:rPr lang="cs-CZ" dirty="0" err="1"/>
              <a:t>Revision</a:t>
            </a:r>
            <a:r>
              <a:rPr lang="cs-CZ" dirty="0"/>
              <a:t> Unit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F8EC-C08B-44BD-9C4E-F2AB4F7F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Učebnice str. 50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V sešitě byste měli mít hotová cvičení 1, 2 a 4a, b (podle poslechu z online hodiny) + křížovku</a:t>
            </a:r>
          </a:p>
          <a:p>
            <a:pPr marL="0" indent="0">
              <a:buNone/>
            </a:pPr>
            <a:r>
              <a:rPr lang="cs-CZ" dirty="0"/>
              <a:t>Cvičení 1 – nezapomeňte také napsat záporné věty.</a:t>
            </a:r>
          </a:p>
          <a:p>
            <a:pPr marL="0" indent="0">
              <a:buNone/>
            </a:pPr>
            <a:r>
              <a:rPr lang="cs-CZ" b="1" dirty="0"/>
              <a:t>Kdo nemá, cvičení si dodělá </a:t>
            </a:r>
            <a:r>
              <a:rPr lang="cs-CZ" dirty="0"/>
              <a:t>a společně je projdeme a zkontrolujeme na další straně.</a:t>
            </a:r>
          </a:p>
          <a:p>
            <a:pPr marL="0" indent="0">
              <a:buNone/>
            </a:pPr>
            <a:r>
              <a:rPr lang="cs-CZ" dirty="0"/>
              <a:t>Poslech zde – kdo nebyl na online hodině (</a:t>
            </a:r>
            <a:r>
              <a:rPr lang="cs-CZ" dirty="0" err="1"/>
              <a:t>Page</a:t>
            </a:r>
            <a:r>
              <a:rPr lang="cs-CZ" dirty="0"/>
              <a:t> 50, </a:t>
            </a:r>
            <a:r>
              <a:rPr lang="cs-CZ" dirty="0" err="1"/>
              <a:t>Excercise</a:t>
            </a:r>
            <a:r>
              <a:rPr lang="cs-CZ" dirty="0"/>
              <a:t> 4a)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https://elt.oup.com/student/project/level1/unit04/audio?cc=cz&amp;selLanguage=cs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1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647C-DDAD-4156-8B20-3E5AFFA9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cs-CZ" dirty="0" err="1"/>
              <a:t>Revision</a:t>
            </a:r>
            <a:r>
              <a:rPr lang="cs-CZ" dirty="0"/>
              <a:t> – Unit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0837-D5E2-447A-B732-2EFC28F5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Učebnice str. 50 – kontrola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888E3-D044-4401-9825-6B213E326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8" t="33889" r="50000" b="27408"/>
          <a:stretch/>
        </p:blipFill>
        <p:spPr>
          <a:xfrm>
            <a:off x="342900" y="2397792"/>
            <a:ext cx="4864100" cy="377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5FB31-5B41-406C-ACC0-B187E072F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5" t="23149" r="12148" b="27764"/>
          <a:stretch/>
        </p:blipFill>
        <p:spPr>
          <a:xfrm>
            <a:off x="5207000" y="3131346"/>
            <a:ext cx="6572250" cy="3366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5C69F-2527-4540-9875-F90CC906BDB3}"/>
              </a:ext>
            </a:extLst>
          </p:cNvPr>
          <p:cNvSpPr txBox="1"/>
          <p:nvPr/>
        </p:nvSpPr>
        <p:spPr>
          <a:xfrm>
            <a:off x="5438775" y="2869736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Záporné věty ze cvičení 1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80EB-325C-4D12-9E41-40F185D1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err="1"/>
              <a:t>Revision</a:t>
            </a:r>
            <a:r>
              <a:rPr lang="cs-CZ" dirty="0"/>
              <a:t> – Unit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5C7-169A-471F-948F-96C8A56E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668000" cy="5245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50/2 Make </a:t>
            </a:r>
            <a:r>
              <a:rPr lang="cs-CZ" dirty="0" err="1"/>
              <a:t>questions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You´re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Australia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Are </a:t>
            </a:r>
            <a:r>
              <a:rPr lang="cs-CZ" dirty="0" err="1">
                <a:solidFill>
                  <a:srgbClr val="00B050"/>
                </a:solidFill>
              </a:rPr>
              <a:t>you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from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Australia</a:t>
            </a:r>
            <a:r>
              <a:rPr lang="cs-CZ" dirty="0">
                <a:solidFill>
                  <a:srgbClr val="00B050"/>
                </a:solidFill>
              </a:rPr>
              <a:t>? 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 (sloveso to </a:t>
            </a:r>
            <a:r>
              <a:rPr lang="cs-CZ" dirty="0" err="1"/>
              <a:t>be</a:t>
            </a:r>
            <a:r>
              <a:rPr lang="cs-CZ" dirty="0"/>
              <a:t> – otázku tvoříme přehozením zájmena a slovesa)</a:t>
            </a:r>
          </a:p>
          <a:p>
            <a:pPr marL="514350" indent="-514350">
              <a:buAutoNum type="arabicPeriod"/>
            </a:pPr>
            <a:r>
              <a:rPr lang="cs-CZ" dirty="0" err="1"/>
              <a:t>It´s</a:t>
            </a:r>
            <a:r>
              <a:rPr lang="cs-CZ" dirty="0"/>
              <a:t> my </a:t>
            </a:r>
            <a:r>
              <a:rPr lang="cs-CZ" dirty="0" err="1"/>
              <a:t>turn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Is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</a:t>
            </a:r>
            <a:r>
              <a:rPr lang="cs-CZ" dirty="0">
                <a:solidFill>
                  <a:srgbClr val="00B050"/>
                </a:solidFill>
              </a:rPr>
              <a:t> my </a:t>
            </a:r>
            <a:r>
              <a:rPr lang="cs-CZ" dirty="0" err="1">
                <a:solidFill>
                  <a:srgbClr val="00B050"/>
                </a:solidFill>
              </a:rPr>
              <a:t>turn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 (sloveso to </a:t>
            </a:r>
            <a:r>
              <a:rPr lang="cs-CZ" dirty="0" err="1"/>
              <a:t>be</a:t>
            </a:r>
            <a:r>
              <a:rPr lang="cs-CZ" dirty="0"/>
              <a:t> – otázku tvoříme přehozením zájmena a slovesa)</a:t>
            </a:r>
          </a:p>
          <a:p>
            <a:pPr marL="514350" indent="-514350">
              <a:buAutoNum type="arabicPeriod"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lunch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o´clock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Do </a:t>
            </a:r>
            <a:r>
              <a:rPr lang="cs-CZ" dirty="0" err="1">
                <a:solidFill>
                  <a:srgbClr val="00B050"/>
                </a:solidFill>
              </a:rPr>
              <a:t>we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lunch </a:t>
            </a:r>
            <a:r>
              <a:rPr lang="cs-CZ" dirty="0" err="1">
                <a:solidFill>
                  <a:srgbClr val="00B050"/>
                </a:solidFill>
              </a:rPr>
              <a:t>at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one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o´clock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/>
            </a:br>
            <a:r>
              <a:rPr lang="cs-CZ" dirty="0"/>
              <a:t>(sloveso </a:t>
            </a:r>
            <a:r>
              <a:rPr lang="cs-CZ" dirty="0" err="1"/>
              <a:t>have</a:t>
            </a:r>
            <a:r>
              <a:rPr lang="cs-CZ" dirty="0"/>
              <a:t>, podmět </a:t>
            </a:r>
            <a:r>
              <a:rPr lang="cs-CZ" dirty="0" err="1"/>
              <a:t>we</a:t>
            </a:r>
            <a:r>
              <a:rPr lang="cs-CZ" dirty="0"/>
              <a:t> – otázku tvoříme pomocí DO)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They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football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Do </a:t>
            </a:r>
            <a:r>
              <a:rPr lang="cs-CZ" dirty="0" err="1">
                <a:solidFill>
                  <a:srgbClr val="00B050"/>
                </a:solidFill>
              </a:rPr>
              <a:t>they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like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football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(sloveso </a:t>
            </a:r>
            <a:r>
              <a:rPr lang="cs-CZ" dirty="0" err="1"/>
              <a:t>like</a:t>
            </a:r>
            <a:r>
              <a:rPr lang="cs-CZ" dirty="0"/>
              <a:t>, podmět </a:t>
            </a:r>
            <a:r>
              <a:rPr lang="cs-CZ" dirty="0" err="1"/>
              <a:t>they</a:t>
            </a:r>
            <a:r>
              <a:rPr lang="cs-CZ" dirty="0"/>
              <a:t> – otázku tvoříme pomocí DO)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 err="1"/>
              <a:t>I´m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Am</a:t>
            </a:r>
            <a:r>
              <a:rPr lang="cs-CZ" dirty="0">
                <a:solidFill>
                  <a:srgbClr val="00B050"/>
                </a:solidFill>
              </a:rPr>
              <a:t> I in </a:t>
            </a:r>
            <a:r>
              <a:rPr lang="cs-CZ" dirty="0" err="1">
                <a:solidFill>
                  <a:srgbClr val="00B050"/>
                </a:solidFill>
              </a:rPr>
              <a:t>this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photo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 (sloveso to </a:t>
            </a:r>
            <a:r>
              <a:rPr lang="cs-CZ" dirty="0" err="1"/>
              <a:t>be</a:t>
            </a:r>
            <a:r>
              <a:rPr lang="cs-CZ" dirty="0"/>
              <a:t> – otázku tvoříme přehozením zájmena a slovesa)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Peter </a:t>
            </a:r>
            <a:r>
              <a:rPr lang="cs-CZ" dirty="0" err="1"/>
              <a:t>takes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bus to </a:t>
            </a:r>
            <a:r>
              <a:rPr lang="cs-CZ" dirty="0" err="1"/>
              <a:t>school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Does</a:t>
            </a:r>
            <a:r>
              <a:rPr lang="cs-CZ" dirty="0">
                <a:solidFill>
                  <a:srgbClr val="00B050"/>
                </a:solidFill>
              </a:rPr>
              <a:t> Peter </a:t>
            </a:r>
            <a:r>
              <a:rPr lang="cs-CZ" dirty="0" err="1">
                <a:solidFill>
                  <a:srgbClr val="00B050"/>
                </a:solidFill>
              </a:rPr>
              <a:t>take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bus to </a:t>
            </a:r>
            <a:r>
              <a:rPr lang="cs-CZ" dirty="0" err="1">
                <a:solidFill>
                  <a:srgbClr val="00B050"/>
                </a:solidFill>
              </a:rPr>
              <a:t>school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/>
            </a:br>
            <a:r>
              <a:rPr lang="cs-CZ" dirty="0"/>
              <a:t>(sloveso </a:t>
            </a:r>
            <a:r>
              <a:rPr lang="cs-CZ" dirty="0" err="1"/>
              <a:t>takes</a:t>
            </a:r>
            <a:r>
              <a:rPr lang="cs-CZ" dirty="0"/>
              <a:t> (Peter – he, 3. osoba) – otázka pomocí DOES)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Mr and </a:t>
            </a:r>
            <a:r>
              <a:rPr lang="cs-CZ" dirty="0" err="1"/>
              <a:t>Mrs</a:t>
            </a:r>
            <a:r>
              <a:rPr lang="cs-CZ" dirty="0"/>
              <a:t> Johnson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got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new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computer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(vazba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– otázku tvoříme přehozením)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Jane </a:t>
            </a:r>
            <a:r>
              <a:rPr lang="cs-CZ" dirty="0" err="1"/>
              <a:t>finishes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quarter</a:t>
            </a:r>
            <a:r>
              <a:rPr lang="cs-CZ" dirty="0"/>
              <a:t> past </a:t>
            </a:r>
            <a:r>
              <a:rPr lang="cs-CZ" dirty="0" err="1"/>
              <a:t>three</a:t>
            </a:r>
            <a:r>
              <a:rPr lang="cs-CZ" dirty="0"/>
              <a:t>. </a:t>
            </a:r>
            <a:r>
              <a:rPr lang="cs-CZ" dirty="0" err="1">
                <a:solidFill>
                  <a:srgbClr val="00B050"/>
                </a:solidFill>
              </a:rPr>
              <a:t>Does</a:t>
            </a:r>
            <a:r>
              <a:rPr lang="cs-CZ" dirty="0">
                <a:solidFill>
                  <a:srgbClr val="00B050"/>
                </a:solidFill>
              </a:rPr>
              <a:t> Jane </a:t>
            </a:r>
            <a:r>
              <a:rPr lang="cs-CZ" dirty="0" err="1">
                <a:solidFill>
                  <a:srgbClr val="00B050"/>
                </a:solidFill>
              </a:rPr>
              <a:t>finish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school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quarter</a:t>
            </a:r>
            <a:r>
              <a:rPr lang="cs-CZ" dirty="0">
                <a:solidFill>
                  <a:srgbClr val="00B050"/>
                </a:solidFill>
              </a:rPr>
              <a:t> past </a:t>
            </a:r>
            <a:r>
              <a:rPr lang="cs-CZ" dirty="0" err="1">
                <a:solidFill>
                  <a:srgbClr val="00B050"/>
                </a:solidFill>
              </a:rPr>
              <a:t>three</a:t>
            </a:r>
            <a:r>
              <a:rPr lang="cs-CZ" dirty="0">
                <a:solidFill>
                  <a:srgbClr val="00B050"/>
                </a:solidFill>
              </a:rPr>
              <a:t>?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(sloveso </a:t>
            </a:r>
            <a:r>
              <a:rPr lang="cs-CZ" dirty="0" err="1"/>
              <a:t>finisheds</a:t>
            </a:r>
            <a:r>
              <a:rPr lang="cs-CZ" dirty="0"/>
              <a:t> – (Jane, 3. osoba – </a:t>
            </a:r>
            <a:r>
              <a:rPr lang="cs-CZ" dirty="0" err="1"/>
              <a:t>she</a:t>
            </a:r>
            <a:r>
              <a:rPr lang="cs-CZ" dirty="0"/>
              <a:t>) otázku tvoříme pomocí DOES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5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68A6-9707-4EF7-B370-95BAEE23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r>
              <a:rPr lang="cs-CZ" dirty="0" err="1"/>
              <a:t>Revision</a:t>
            </a:r>
            <a:r>
              <a:rPr lang="cs-CZ" dirty="0"/>
              <a:t> – Unit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9C23-1281-499F-9DEE-17880B17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Kontrola poslechu 50/4a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152E7-6110-4788-83C6-FDB17B2A8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7" t="24815" r="18592" b="24443"/>
          <a:stretch/>
        </p:blipFill>
        <p:spPr>
          <a:xfrm>
            <a:off x="609600" y="1689100"/>
            <a:ext cx="6032500" cy="347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E35D8-81E2-40C3-AF76-6A6273CB39A4}"/>
              </a:ext>
            </a:extLst>
          </p:cNvPr>
          <p:cNvSpPr txBox="1"/>
          <p:nvPr/>
        </p:nvSpPr>
        <p:spPr>
          <a:xfrm>
            <a:off x="6642100" y="1092200"/>
            <a:ext cx="411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50/4b</a:t>
            </a:r>
          </a:p>
          <a:p>
            <a:r>
              <a:rPr lang="cs-CZ" sz="2400" dirty="0" err="1"/>
              <a:t>Kenton</a:t>
            </a:r>
            <a:r>
              <a:rPr lang="cs-CZ" sz="2400" dirty="0"/>
              <a:t> </a:t>
            </a:r>
            <a:r>
              <a:rPr lang="cs-CZ" sz="2400" dirty="0" err="1"/>
              <a:t>Brooks</a:t>
            </a:r>
            <a:r>
              <a:rPr lang="cs-CZ" sz="2400" dirty="0"/>
              <a:t> </a:t>
            </a:r>
            <a:r>
              <a:rPr lang="cs-CZ" sz="2400" dirty="0" err="1"/>
              <a:t>comes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Brighton. </a:t>
            </a:r>
            <a:r>
              <a:rPr lang="cs-CZ" sz="2400" dirty="0" err="1"/>
              <a:t>He´s</a:t>
            </a:r>
            <a:r>
              <a:rPr lang="cs-CZ" sz="2400" dirty="0"/>
              <a:t> 12 </a:t>
            </a:r>
            <a:r>
              <a:rPr lang="cs-CZ" sz="2400" dirty="0" err="1"/>
              <a:t>years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. His </a:t>
            </a:r>
            <a:r>
              <a:rPr lang="cs-CZ" sz="2400" dirty="0" err="1"/>
              <a:t>phone</a:t>
            </a:r>
            <a:r>
              <a:rPr lang="cs-CZ" sz="2400" dirty="0"/>
              <a:t> </a:t>
            </a:r>
            <a:r>
              <a:rPr lang="cs-CZ" sz="2400" dirty="0" err="1"/>
              <a:t>number´s</a:t>
            </a:r>
            <a:r>
              <a:rPr lang="cs-CZ" sz="2400" dirty="0"/>
              <a:t> 0127361399. He has </a:t>
            </a:r>
            <a:r>
              <a:rPr lang="cs-CZ" sz="2400" dirty="0" err="1"/>
              <a:t>got</a:t>
            </a:r>
            <a:r>
              <a:rPr lang="cs-CZ" sz="2400" dirty="0"/>
              <a:t> a </a:t>
            </a:r>
            <a:r>
              <a:rPr lang="cs-CZ" sz="2400" dirty="0" err="1"/>
              <a:t>brother</a:t>
            </a:r>
            <a:r>
              <a:rPr lang="cs-CZ" sz="2400" dirty="0"/>
              <a:t>, he </a:t>
            </a:r>
            <a:r>
              <a:rPr lang="cs-CZ" sz="2400" dirty="0" err="1"/>
              <a:t>hasn´t</a:t>
            </a:r>
            <a:r>
              <a:rPr lang="cs-CZ" sz="2400" dirty="0"/>
              <a:t> </a:t>
            </a:r>
            <a:r>
              <a:rPr lang="cs-CZ" sz="2400" dirty="0" err="1"/>
              <a:t>got</a:t>
            </a:r>
            <a:r>
              <a:rPr lang="cs-CZ" sz="2400" dirty="0"/>
              <a:t> a </a:t>
            </a:r>
            <a:r>
              <a:rPr lang="cs-CZ" sz="2400" dirty="0" err="1"/>
              <a:t>sister</a:t>
            </a:r>
            <a:r>
              <a:rPr lang="cs-CZ" sz="2400" dirty="0"/>
              <a:t>. His </a:t>
            </a:r>
            <a:r>
              <a:rPr lang="cs-CZ" sz="2400" dirty="0" err="1"/>
              <a:t>name´s</a:t>
            </a:r>
            <a:r>
              <a:rPr lang="cs-CZ" sz="2400" dirty="0"/>
              <a:t> Max. </a:t>
            </a:r>
            <a:r>
              <a:rPr lang="cs-CZ" sz="2400" dirty="0" err="1"/>
              <a:t>Kenton</a:t>
            </a:r>
            <a:r>
              <a:rPr lang="cs-CZ" sz="2400" dirty="0"/>
              <a:t> </a:t>
            </a:r>
            <a:r>
              <a:rPr lang="cs-CZ" sz="2400" dirty="0" err="1"/>
              <a:t>goes</a:t>
            </a:r>
            <a:r>
              <a:rPr lang="cs-CZ" sz="2400" dirty="0"/>
              <a:t> to </a:t>
            </a:r>
            <a:r>
              <a:rPr lang="cs-CZ" sz="2400" dirty="0" err="1"/>
              <a:t>Longhill</a:t>
            </a:r>
            <a:r>
              <a:rPr lang="cs-CZ" sz="2400" dirty="0"/>
              <a:t>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. His </a:t>
            </a:r>
            <a:r>
              <a:rPr lang="cs-CZ" sz="2400" dirty="0" err="1"/>
              <a:t>favourite</a:t>
            </a:r>
            <a:r>
              <a:rPr lang="cs-CZ" sz="2400" dirty="0"/>
              <a:t> </a:t>
            </a:r>
            <a:r>
              <a:rPr lang="cs-CZ" sz="2400" dirty="0" err="1"/>
              <a:t>subjects</a:t>
            </a:r>
            <a:r>
              <a:rPr lang="cs-CZ" sz="2400" dirty="0"/>
              <a:t> are Science and </a:t>
            </a:r>
            <a:r>
              <a:rPr lang="cs-CZ" sz="2400" dirty="0" err="1"/>
              <a:t>History</a:t>
            </a:r>
            <a:r>
              <a:rPr lang="cs-CZ" sz="2400" dirty="0"/>
              <a:t>. In his free </a:t>
            </a:r>
            <a:r>
              <a:rPr lang="cs-CZ" sz="2400" dirty="0" err="1"/>
              <a:t>time</a:t>
            </a:r>
            <a:r>
              <a:rPr lang="cs-CZ" sz="2400" dirty="0"/>
              <a:t> he </a:t>
            </a:r>
            <a:r>
              <a:rPr lang="cs-CZ" sz="2400" dirty="0" err="1"/>
              <a:t>plays</a:t>
            </a:r>
            <a:r>
              <a:rPr lang="cs-CZ" sz="2400" dirty="0"/>
              <a:t> </a:t>
            </a:r>
            <a:r>
              <a:rPr lang="cs-CZ" sz="2400" dirty="0" err="1"/>
              <a:t>football</a:t>
            </a:r>
            <a:r>
              <a:rPr lang="cs-CZ" sz="2400" dirty="0"/>
              <a:t>, and he </a:t>
            </a:r>
            <a:r>
              <a:rPr lang="cs-CZ" sz="2400" dirty="0" err="1"/>
              <a:t>goes</a:t>
            </a:r>
            <a:r>
              <a:rPr lang="cs-CZ" sz="2400" dirty="0"/>
              <a:t> </a:t>
            </a:r>
            <a:r>
              <a:rPr lang="cs-CZ" sz="2400" dirty="0" err="1"/>
              <a:t>swimming</a:t>
            </a:r>
            <a:r>
              <a:rPr lang="cs-CZ" sz="2400" dirty="0"/>
              <a:t> and </a:t>
            </a:r>
            <a:r>
              <a:rPr lang="cs-CZ" sz="2400" dirty="0" err="1"/>
              <a:t>listens</a:t>
            </a:r>
            <a:r>
              <a:rPr lang="cs-CZ" sz="2400" dirty="0"/>
              <a:t> to music. He </a:t>
            </a:r>
            <a:r>
              <a:rPr lang="cs-CZ" sz="2400" dirty="0" err="1"/>
              <a:t>plays</a:t>
            </a:r>
            <a:r>
              <a:rPr lang="cs-CZ" sz="2400" dirty="0"/>
              <a:t> a musical instrument.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8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3CB5-BF96-4311-8A8F-1A5E74BC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cs-CZ" dirty="0"/>
              <a:t>Úkol 2 – Project My </a:t>
            </a:r>
            <a:r>
              <a:rPr lang="cs-CZ" dirty="0" err="1"/>
              <a:t>Friend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93B3-5846-4089-83A6-C5A0D7D7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983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Učebnice str. 50/4a</a:t>
            </a:r>
          </a:p>
          <a:p>
            <a:pPr marL="0" indent="0">
              <a:buNone/>
            </a:pPr>
            <a:r>
              <a:rPr lang="cs-CZ" dirty="0"/>
              <a:t>Na minulé online hodině jsme poslouchali o </a:t>
            </a:r>
            <a:r>
              <a:rPr lang="cs-CZ" dirty="0" err="1"/>
              <a:t>Kentonovi</a:t>
            </a:r>
            <a:r>
              <a:rPr lang="cs-CZ" dirty="0"/>
              <a:t>, potom jste měli za úkol vyplnit tabulku také o vašem kamarádovi – zeptat se anglicky a zapsat si odpovědi. </a:t>
            </a:r>
          </a:p>
          <a:p>
            <a:pPr marL="0" indent="0">
              <a:buNone/>
            </a:pPr>
            <a:r>
              <a:rPr lang="cs-CZ" dirty="0"/>
              <a:t>Odpovědi vám teď pomohou napsat vyprávění </a:t>
            </a:r>
            <a:r>
              <a:rPr lang="cs-CZ" b="1" dirty="0"/>
              <a:t>My </a:t>
            </a:r>
            <a:r>
              <a:rPr lang="cs-CZ" b="1" dirty="0" err="1"/>
              <a:t>friend</a:t>
            </a:r>
            <a:r>
              <a:rPr lang="cs-CZ" dirty="0"/>
              <a:t>. Pokud tabulku vyplněnou nemáte, zavolejte si a doplňte si informace do sešitu.</a:t>
            </a:r>
          </a:p>
          <a:p>
            <a:pPr marL="0" indent="0">
              <a:buNone/>
            </a:pPr>
            <a:r>
              <a:rPr lang="cs-CZ" b="1" dirty="0"/>
              <a:t>Na papír A4 nebo na počítači </a:t>
            </a:r>
            <a:r>
              <a:rPr lang="cs-CZ" dirty="0"/>
              <a:t>– Nadpis </a:t>
            </a:r>
            <a:r>
              <a:rPr lang="cs-CZ" b="1" dirty="0"/>
              <a:t>My </a:t>
            </a:r>
            <a:r>
              <a:rPr lang="cs-CZ" b="1" dirty="0" err="1"/>
              <a:t>Friend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Podle cvičení 50/4b (vyprávění o </a:t>
            </a:r>
            <a:r>
              <a:rPr lang="cs-CZ" dirty="0" err="1"/>
              <a:t>Kentonovi</a:t>
            </a:r>
            <a:r>
              <a:rPr lang="cs-CZ" dirty="0"/>
              <a:t>, také na předchozí straně), napište 8 – 10 vět o vašem kamarádovi. Zkuste nakreslit portrét nebo přidat třeba společnou fotku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dirty="0">
                <a:sym typeface="Wingdings" panose="05000000000000000000" pitchFamily="2" charset="2"/>
              </a:rPr>
              <a:t>Vyprávění vyfoť a nebo pošli soubor na </a:t>
            </a:r>
            <a:r>
              <a:rPr lang="cs-CZ" b="1" dirty="0">
                <a:sym typeface="Wingdings" panose="05000000000000000000" pitchFamily="2" charset="2"/>
                <a:hlinkClick r:id="rId2"/>
              </a:rPr>
              <a:t>mccollum@santoska.cz</a:t>
            </a:r>
            <a:br>
              <a:rPr lang="cs-CZ" b="1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Dej si záležet, tohle je závěrečná písemná práce z lekce 4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E626-FBCD-4C94-AA65-A105D2E6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r>
              <a:rPr lang="cs-CZ" dirty="0"/>
              <a:t>Úkol 3 – Unit 4 online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65FA-CA75-428E-933C-75224B0F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Kdo se umí přihlásit na </a:t>
            </a:r>
            <a:r>
              <a:rPr lang="cs-CZ" dirty="0">
                <a:hlinkClick r:id="rId2"/>
              </a:rPr>
              <a:t>www.projectonlinepractice.com</a:t>
            </a:r>
            <a:r>
              <a:rPr lang="cs-CZ" dirty="0"/>
              <a:t> tak si Unit 4 zopakuje tam (Vlevo v Menu si vyberte Unit 4)</a:t>
            </a:r>
          </a:p>
          <a:p>
            <a:pPr marL="0" indent="0">
              <a:buNone/>
            </a:pPr>
            <a:r>
              <a:rPr lang="cs-CZ" dirty="0"/>
              <a:t>Kdo se nepřihlásí, projde si všechna online cvičení Unit 4 na webu: </a:t>
            </a:r>
            <a:r>
              <a:rPr lang="en-US" dirty="0">
                <a:hlinkClick r:id="rId3"/>
              </a:rPr>
              <a:t>https://elt.oup.com/student/project/level1/unit04/?cc=cz&amp;selLanguage=cs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Můžeš si také zopakovat hry k lekci 4</a:t>
            </a:r>
          </a:p>
          <a:p>
            <a:pPr marL="0" indent="0">
              <a:buNone/>
            </a:pPr>
            <a:r>
              <a:rPr lang="cs-CZ" dirty="0"/>
              <a:t>Time: </a:t>
            </a:r>
            <a:r>
              <a:rPr lang="en-US" dirty="0">
                <a:hlinkClick r:id="rId4"/>
              </a:rPr>
              <a:t>https://www.gamestolearnenglish.com/telling-the-time/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https://www.gamestolearnenglish.com/fast-english/</a:t>
            </a:r>
            <a:r>
              <a:rPr lang="cs-CZ" dirty="0"/>
              <a:t> (</a:t>
            </a:r>
            <a:r>
              <a:rPr lang="cs-CZ" dirty="0" err="1"/>
              <a:t>Sports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https://www.gamestolearnenglish.com/describer/</a:t>
            </a:r>
            <a:r>
              <a:rPr lang="cs-CZ" dirty="0"/>
              <a:t> (</a:t>
            </a:r>
            <a:r>
              <a:rPr lang="cs-CZ" dirty="0" err="1"/>
              <a:t>Sports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9A12-F003-497B-977C-57B8B953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/>
          <a:lstStyle/>
          <a:p>
            <a:r>
              <a:rPr lang="cs-CZ" dirty="0"/>
              <a:t>Úkol 4 – Online hodina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BBEF-FF8E-46AA-BD0D-2E9D0485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Unit 5  - </a:t>
            </a:r>
            <a:r>
              <a:rPr lang="cs-CZ" b="1" dirty="0" err="1"/>
              <a:t>Places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Zopakujte si slovíčka </a:t>
            </a:r>
            <a:r>
              <a:rPr lang="en-US" dirty="0">
                <a:hlinkClick r:id="rId2"/>
              </a:rPr>
              <a:t>https://www.learningchocolate.com/content/furniture-4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Prepositons</a:t>
            </a:r>
            <a:r>
              <a:rPr lang="cs-CZ" dirty="0"/>
              <a:t> – Předložky: podívejte se na písničku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https://www.youtube.com/watch?v=QYerFOnPxu8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p. 52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55CC-2883-4449-8F84-06191D53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Have</a:t>
            </a:r>
            <a:r>
              <a:rPr lang="cs-CZ" dirty="0"/>
              <a:t> a nice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E097-8C62-4020-B283-C10272DCE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video and </a:t>
            </a:r>
            <a:r>
              <a:rPr lang="cs-CZ" dirty="0" err="1"/>
              <a:t>learn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Word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https://learnenglishkids.britishcouncil.org/word-the-week/hug</a:t>
            </a:r>
            <a:br>
              <a:rPr lang="cs-CZ" dirty="0"/>
            </a:br>
            <a:endParaRPr lang="cs-CZ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602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5. B English – 11th – 15th May</vt:lpstr>
      <vt:lpstr>Úkol 1 – Revision Unit 4</vt:lpstr>
      <vt:lpstr>Revision – Unit 4</vt:lpstr>
      <vt:lpstr>Revision – Unit 4</vt:lpstr>
      <vt:lpstr>Revision – Unit 4</vt:lpstr>
      <vt:lpstr>Úkol 2 – Project My Friend</vt:lpstr>
      <vt:lpstr>Úkol 3 – Unit 4 online</vt:lpstr>
      <vt:lpstr>Úkol 4 – Online hodina </vt:lpstr>
      <vt:lpstr>Have a nice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English – 11th – 15th May</dc:title>
  <dc:creator>Tereza McCollum</dc:creator>
  <cp:lastModifiedBy>Tereza McCollum</cp:lastModifiedBy>
  <cp:revision>9</cp:revision>
  <dcterms:created xsi:type="dcterms:W3CDTF">2020-05-10T15:25:20Z</dcterms:created>
  <dcterms:modified xsi:type="dcterms:W3CDTF">2020-05-10T20:28:35Z</dcterms:modified>
</cp:coreProperties>
</file>