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63" r:id="rId3"/>
    <p:sldId id="264" r:id="rId4"/>
    <p:sldId id="265" r:id="rId5"/>
    <p:sldId id="271" r:id="rId6"/>
    <p:sldId id="259" r:id="rId7"/>
    <p:sldId id="268" r:id="rId8"/>
    <p:sldId id="267" r:id="rId9"/>
    <p:sldId id="273" r:id="rId10"/>
    <p:sldId id="269" r:id="rId11"/>
    <p:sldId id="270" r:id="rId12"/>
    <p:sldId id="272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68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90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54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5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03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786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60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62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5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8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7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54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0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7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63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4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CBF6-2EE4-44FB-AF56-C09E1CDA3696}" type="datetimeFigureOut">
              <a:rPr lang="cs-CZ" smtClean="0"/>
              <a:t>18.6.2020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6220F8-D79C-4D64-9B05-AF700760F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53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C94735-A216-49CF-9F28-73F4DA41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Narýsuj trojúhelník ABC, c = 7 cm, b = 4 cm, </a:t>
            </a:r>
            <a:br>
              <a:rPr lang="cs-CZ" sz="3000" dirty="0"/>
            </a:br>
            <a:r>
              <a:rPr lang="el-GR" sz="3000" dirty="0"/>
              <a:t>α</a:t>
            </a:r>
            <a:r>
              <a:rPr lang="cs-CZ" sz="3000" dirty="0"/>
              <a:t> = 50°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259BAEB-90AF-45B1-B2AF-8EE6BBF71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6652554-0290-4418-A135-ADB40DA19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38325" y="1304581"/>
            <a:ext cx="1563627" cy="34899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4994468-C625-4EB7-B9E3-692DA3D3D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32883" y="2933907"/>
            <a:ext cx="1466091" cy="35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6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21E90D-630F-4612-B0F3-7041BD54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Narýsuj trojúhelník ABC, a = 5 cm, c = 4 cm, </a:t>
            </a:r>
            <a:br>
              <a:rPr lang="cs-CZ" sz="3000" dirty="0"/>
            </a:br>
            <a:r>
              <a:rPr lang="el-GR" sz="3000" dirty="0"/>
              <a:t>β</a:t>
            </a:r>
            <a:r>
              <a:rPr lang="cs-CZ" sz="3000" dirty="0"/>
              <a:t> = 60°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A2F6957-A629-414E-9464-339CEFA40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152479" y="1686560"/>
            <a:ext cx="1539243" cy="20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6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21E90D-630F-4612-B0F3-7041BD54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Narýsuj trojúhelník ABC, a = 5 cm, c = 4 cm, </a:t>
            </a:r>
            <a:br>
              <a:rPr lang="cs-CZ" sz="3000" dirty="0"/>
            </a:br>
            <a:r>
              <a:rPr lang="el-GR" sz="3000" dirty="0"/>
              <a:t>β</a:t>
            </a:r>
            <a:r>
              <a:rPr lang="cs-CZ" sz="3000" dirty="0"/>
              <a:t> = 60°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A2F6957-A629-414E-9464-339CEFA40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152479" y="1686560"/>
            <a:ext cx="1539243" cy="20269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0200875-FCB3-4840-8B8C-E8A75F0B3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87023" y="3240450"/>
            <a:ext cx="2685293" cy="26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2DD3F3-0EF9-4184-9E7D-1180C9D6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POSTUP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8263A49-17BA-4055-934A-2FAE5411B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1. AB, IABI=5 cm</a:t>
            </a:r>
          </a:p>
          <a:p>
            <a:r>
              <a:rPr lang="cs-CZ" sz="4000" dirty="0"/>
              <a:t>2. ∢ ABX=60°</a:t>
            </a:r>
          </a:p>
          <a:p>
            <a:r>
              <a:rPr lang="cs-CZ" sz="4000" dirty="0"/>
              <a:t>3. k(</a:t>
            </a:r>
            <a:r>
              <a:rPr lang="cs-CZ" sz="4000" dirty="0" err="1"/>
              <a:t>B,r</a:t>
            </a:r>
            <a:r>
              <a:rPr lang="cs-CZ" sz="4000" dirty="0"/>
              <a:t>=4cm)</a:t>
            </a:r>
          </a:p>
          <a:p>
            <a:r>
              <a:rPr lang="cs-CZ" sz="4000" dirty="0"/>
              <a:t>4. C∈→</a:t>
            </a:r>
            <a:r>
              <a:rPr lang="cs-CZ" sz="4000" dirty="0" err="1"/>
              <a:t>BX∩k</a:t>
            </a:r>
            <a:r>
              <a:rPr lang="cs-CZ" sz="4000" dirty="0"/>
              <a:t>  (X </a:t>
            </a:r>
            <a:r>
              <a:rPr lang="cs-CZ" sz="2400" dirty="0"/>
              <a:t>v konstrukci chybí, doplň si ho)                          </a:t>
            </a:r>
          </a:p>
          <a:p>
            <a:r>
              <a:rPr lang="cs-CZ" sz="4000" dirty="0"/>
              <a:t>5. trojúhelník ABC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99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30917D-1261-4117-9BE8-EF916E80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Symboly užívané v geometrii</a:t>
            </a:r>
          </a:p>
        </p:txBody>
      </p:sp>
      <p:pic>
        <p:nvPicPr>
          <p:cNvPr id="3074" name="Picture 2" descr="Geometrická symbolika">
            <a:extLst>
              <a:ext uri="{FF2B5EF4-FFF2-40B4-BE49-F238E27FC236}">
                <a16:creationId xmlns:a16="http://schemas.microsoft.com/office/drawing/2014/main" xmlns="" id="{67E6BDE2-6391-4FC1-9B54-6F347D50B6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160588"/>
            <a:ext cx="3878579" cy="44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2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C94735-A216-49CF-9F28-73F4DA41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Narýsuj trojúhelník ABC, c = 7 cm, b = 4 cm, </a:t>
            </a:r>
            <a:br>
              <a:rPr lang="cs-CZ" sz="3000" dirty="0"/>
            </a:br>
            <a:r>
              <a:rPr lang="el-GR" sz="3000" dirty="0"/>
              <a:t>α</a:t>
            </a:r>
            <a:r>
              <a:rPr lang="cs-CZ" sz="3000" dirty="0"/>
              <a:t> = 50°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259BAEB-90AF-45B1-B2AF-8EE6BBF71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6652554-0290-4418-A135-ADB40DA19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14543" y="967230"/>
            <a:ext cx="1563627" cy="34899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491DF88-2003-4459-9287-8AF5B686D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61076" y="2390771"/>
            <a:ext cx="2831598" cy="373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9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C94735-A216-49CF-9F28-73F4DA41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Narýsuj trojúhelník ABC, c = 7 cm, b = 4 cm, </a:t>
            </a:r>
            <a:br>
              <a:rPr lang="cs-CZ" sz="3000" dirty="0"/>
            </a:br>
            <a:r>
              <a:rPr lang="el-GR" sz="3000" dirty="0"/>
              <a:t>α</a:t>
            </a:r>
            <a:r>
              <a:rPr lang="cs-CZ" sz="3000" dirty="0"/>
              <a:t> = 50°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E437F854-4174-4423-B17F-507A60808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74524" y="2718655"/>
            <a:ext cx="3002286" cy="366065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6652554-0290-4418-A135-ADB40DA19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14543" y="967230"/>
            <a:ext cx="1563627" cy="348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2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C94735-A216-49CF-9F28-73F4DA41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Narýsuj trojúhelník ABC, c = 7 cm, b = 4 cm, </a:t>
            </a:r>
            <a:br>
              <a:rPr lang="cs-CZ" sz="3000" dirty="0"/>
            </a:br>
            <a:r>
              <a:rPr lang="el-GR" sz="3000" dirty="0"/>
              <a:t>α</a:t>
            </a:r>
            <a:r>
              <a:rPr lang="cs-CZ" sz="3000" dirty="0"/>
              <a:t> = 50°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6652554-0290-4418-A135-ADB40DA19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14543" y="967230"/>
            <a:ext cx="1563627" cy="3489967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C1FB6B40-B57A-4482-B799-6A799B11E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1247"/>
            <a:ext cx="8596668" cy="43901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CB260F0-D0B0-4CB5-844C-30545D81E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25643" y="2749293"/>
            <a:ext cx="2807214" cy="34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9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B8876F-7A8A-480E-A57B-490845B9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POSTUP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184017E-EC19-4ADA-9625-E8AAE19D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1. AB, IABI=7 cm</a:t>
            </a:r>
          </a:p>
          <a:p>
            <a:r>
              <a:rPr lang="cs-CZ" sz="4000" dirty="0"/>
              <a:t>2. ∢ BAX=50°</a:t>
            </a:r>
          </a:p>
          <a:p>
            <a:r>
              <a:rPr lang="cs-CZ" sz="4000" dirty="0"/>
              <a:t>3. k(</a:t>
            </a:r>
            <a:r>
              <a:rPr lang="cs-CZ" sz="4000" dirty="0" err="1"/>
              <a:t>A,r</a:t>
            </a:r>
            <a:r>
              <a:rPr lang="cs-CZ" sz="4000" dirty="0"/>
              <a:t>=4cm)</a:t>
            </a:r>
          </a:p>
          <a:p>
            <a:r>
              <a:rPr lang="cs-CZ" sz="4000" dirty="0"/>
              <a:t>4. C∈→</a:t>
            </a:r>
            <a:r>
              <a:rPr lang="cs-CZ" sz="4000" dirty="0" err="1"/>
              <a:t>AX∩k</a:t>
            </a:r>
            <a:endParaRPr lang="cs-CZ" sz="4000" dirty="0"/>
          </a:p>
          <a:p>
            <a:r>
              <a:rPr lang="cs-CZ" sz="4000" dirty="0"/>
              <a:t>4. trojúhelník ABC</a:t>
            </a:r>
          </a:p>
        </p:txBody>
      </p:sp>
    </p:spTree>
    <p:extLst>
      <p:ext uri="{BB962C8B-B14F-4D97-AF65-F5344CB8AC3E}">
        <p14:creationId xmlns:p14="http://schemas.microsoft.com/office/powerpoint/2010/main" val="218846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950C12-C797-4133-99C8-0AB4E9CB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Narýsuj trojúhelník ABC, c = 5 cm, </a:t>
            </a:r>
            <a:r>
              <a:rPr lang="el-GR" sz="3000" dirty="0"/>
              <a:t>α</a:t>
            </a:r>
            <a:r>
              <a:rPr lang="cs-CZ" sz="3000" dirty="0"/>
              <a:t> = 80°, </a:t>
            </a:r>
            <a:br>
              <a:rPr lang="cs-CZ" sz="3000" dirty="0"/>
            </a:br>
            <a:r>
              <a:rPr lang="el-GR" sz="3000" dirty="0"/>
              <a:t>β</a:t>
            </a:r>
            <a:r>
              <a:rPr lang="cs-CZ" sz="3000" dirty="0"/>
              <a:t> = 30°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CA1601F-A6A9-4E8D-A421-DB4F2BF4B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453DD1C-7FE6-4EDF-AB91-1F0026347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59442" y="797314"/>
            <a:ext cx="1283211" cy="34168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875E27E-12EE-4BDE-A4E5-4BA49A6FE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08649" y="2618120"/>
            <a:ext cx="1039370" cy="29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0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950C12-C797-4133-99C8-0AB4E9CB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Narýsuj trojúhelník ABC, c = 5 cm, </a:t>
            </a:r>
            <a:r>
              <a:rPr lang="el-GR" sz="3000" dirty="0"/>
              <a:t>α</a:t>
            </a:r>
            <a:r>
              <a:rPr lang="cs-CZ" sz="3000" dirty="0"/>
              <a:t> = 80°, </a:t>
            </a:r>
            <a:br>
              <a:rPr lang="cs-CZ" sz="3000" dirty="0"/>
            </a:br>
            <a:r>
              <a:rPr lang="el-GR" sz="3000" dirty="0"/>
              <a:t>β</a:t>
            </a:r>
            <a:r>
              <a:rPr lang="cs-CZ" sz="3000" dirty="0"/>
              <a:t> = 30°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CA1601F-A6A9-4E8D-A421-DB4F2BF4B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A71658E-D150-4867-8FC8-2920C2A0F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59442" y="797314"/>
            <a:ext cx="1283211" cy="34168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7BA45F9-22A2-4E1B-8486-B7804E564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04527" y="2861961"/>
            <a:ext cx="2087884" cy="24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0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950C12-C797-4133-99C8-0AB4E9CB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Narýsuj trojúhelník ABC, c = 5 cm, </a:t>
            </a:r>
            <a:r>
              <a:rPr lang="el-GR" sz="3000" dirty="0"/>
              <a:t>α</a:t>
            </a:r>
            <a:r>
              <a:rPr lang="cs-CZ" sz="3000" dirty="0"/>
              <a:t> = 80°, </a:t>
            </a:r>
            <a:br>
              <a:rPr lang="cs-CZ" sz="3000" dirty="0"/>
            </a:br>
            <a:r>
              <a:rPr lang="el-GR" sz="3000" dirty="0"/>
              <a:t>β</a:t>
            </a:r>
            <a:r>
              <a:rPr lang="cs-CZ" sz="3000" dirty="0"/>
              <a:t> = 30°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CA1601F-A6A9-4E8D-A421-DB4F2BF4B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8FC742F-379C-4728-904A-09174A936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59442" y="797314"/>
            <a:ext cx="1283211" cy="34168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7B99F47-C420-497F-8C7C-927DE6D3A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87885" y="3111490"/>
            <a:ext cx="2575565" cy="29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4EA2D6-D896-4BC7-90D6-8F41F9DFD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POSTUP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73E5E92-F4BE-4BB7-BB96-1CB2726F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1. AB, IABI=5 cm</a:t>
            </a:r>
          </a:p>
          <a:p>
            <a:r>
              <a:rPr lang="cs-CZ" sz="4000" dirty="0"/>
              <a:t>2. ∢BAX=80°</a:t>
            </a:r>
          </a:p>
          <a:p>
            <a:r>
              <a:rPr lang="cs-CZ" sz="4000" dirty="0"/>
              <a:t>3. ∢ABY=30°</a:t>
            </a:r>
          </a:p>
          <a:p>
            <a:r>
              <a:rPr lang="cs-CZ" sz="4000" dirty="0"/>
              <a:t>4. C∈→AX∩→BY</a:t>
            </a:r>
          </a:p>
          <a:p>
            <a:r>
              <a:rPr lang="cs-CZ" sz="4000" dirty="0"/>
              <a:t>5. trojúhelník ABC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AutoShape 2" descr="http://it.pedf.cuni.cz/~proch/gif/polopr.gif">
            <a:extLst>
              <a:ext uri="{FF2B5EF4-FFF2-40B4-BE49-F238E27FC236}">
                <a16:creationId xmlns:a16="http://schemas.microsoft.com/office/drawing/2014/main" xmlns="" id="{FBDEE29A-CB5D-4BE7-9210-06C070D91C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3821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219</Words>
  <Application>Microsoft Office PowerPoint</Application>
  <PresentationFormat>Širokoúhlá obrazovka</PresentationFormat>
  <Paragraphs>28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Fazeta</vt:lpstr>
      <vt:lpstr>Narýsuj trojúhelník ABC, c = 7 cm, b = 4 cm,  α = 50°</vt:lpstr>
      <vt:lpstr>Narýsuj trojúhelník ABC, c = 7 cm, b = 4 cm,  α = 50°</vt:lpstr>
      <vt:lpstr>Narýsuj trojúhelník ABC, c = 7 cm, b = 4 cm,  α = 50°</vt:lpstr>
      <vt:lpstr>Narýsuj trojúhelník ABC, c = 7 cm, b = 4 cm,  α = 50°</vt:lpstr>
      <vt:lpstr>POSTUP</vt:lpstr>
      <vt:lpstr>Narýsuj trojúhelník ABC, c = 5 cm, α = 80°,  β = 30°</vt:lpstr>
      <vt:lpstr>Narýsuj trojúhelník ABC, c = 5 cm, α = 80°,  β = 30°</vt:lpstr>
      <vt:lpstr>Narýsuj trojúhelník ABC, c = 5 cm, α = 80°,  β = 30°</vt:lpstr>
      <vt:lpstr>POSTUP</vt:lpstr>
      <vt:lpstr>Narýsuj trojúhelník ABC, a = 5 cm, c = 4 cm,  β = 60°</vt:lpstr>
      <vt:lpstr>Narýsuj trojúhelník ABC, a = 5 cm, c = 4 cm,  β = 60°</vt:lpstr>
      <vt:lpstr>POSTUP</vt:lpstr>
      <vt:lpstr>Symboly užívané v geometrii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Konstrukce trojúhelníků</dc:title>
  <dc:creator>Veronika Fenclová</dc:creator>
  <cp:lastModifiedBy>Slávka Králová</cp:lastModifiedBy>
  <cp:revision>11</cp:revision>
  <dcterms:created xsi:type="dcterms:W3CDTF">2020-06-03T10:37:33Z</dcterms:created>
  <dcterms:modified xsi:type="dcterms:W3CDTF">2020-06-18T12:33:27Z</dcterms:modified>
</cp:coreProperties>
</file>