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3" r:id="rId4"/>
    <p:sldId id="260" r:id="rId5"/>
    <p:sldId id="265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9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63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8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2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32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8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39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5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21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70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74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FC0EB-3181-4E5F-862D-CEB3D01CEA0E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FD07-BD25-47B5-80FE-6A1A0F3B5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934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DCF750-E7DA-4697-A218-58A509A46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TROJÚHELNÍKY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BBAAA0C4-6F7A-49B1-B78D-B380BA05E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KONSTRUKCE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1079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2A6141-D0EE-4B66-98DB-E4155863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 Narýsuj rovnostranný trojúhelník ABC, a = 4 cm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79EBF3-0A34-4BEC-92C0-1F297E5E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935788" cy="4195481"/>
          </a:xfrm>
        </p:spPr>
        <p:txBody>
          <a:bodyPr/>
          <a:lstStyle/>
          <a:p>
            <a:r>
              <a:rPr lang="cs-CZ" dirty="0"/>
              <a:t>1) Narýsujeme stranu AB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2) Narýsujeme část kružnice k, se středem v bodě A </a:t>
            </a:r>
            <a:r>
              <a:rPr lang="cs-CZ" dirty="0" err="1"/>
              <a:t>a</a:t>
            </a:r>
            <a:r>
              <a:rPr lang="cs-CZ" dirty="0"/>
              <a:t> poloměrem 4 cm</a:t>
            </a:r>
          </a:p>
          <a:p>
            <a:pPr marL="457200" lvl="1" indent="0">
              <a:buNone/>
            </a:pPr>
            <a:r>
              <a:rPr lang="cs-CZ" dirty="0"/>
              <a:t>	k(A; 4 cm)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ABEA27F-37CA-497D-942D-A8AAF25D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05766" y="1814321"/>
            <a:ext cx="1466091" cy="21244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534F69D-2936-4224-9C00-451C71D7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82912" y="3878485"/>
            <a:ext cx="2636525" cy="24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8620B87-239B-4D64-BB17-5805C711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4800"/>
            <a:ext cx="9297988" cy="5943599"/>
          </a:xfrm>
        </p:spPr>
        <p:txBody>
          <a:bodyPr/>
          <a:lstStyle/>
          <a:p>
            <a:r>
              <a:rPr lang="cs-CZ" dirty="0"/>
              <a:t>3) Narýsujeme část kružnice l se středem v bodě B a poloměrem 4 cm		l(B; 4 cm)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4) Průsečík kružnic k a l označíme C.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5) Propojíme vrcholy A, B, C – narýsovali </a:t>
            </a:r>
            <a:r>
              <a:rPr lang="cs-CZ"/>
              <a:t>jsme rovnostranný trojúhelník </a:t>
            </a:r>
            <a:r>
              <a:rPr lang="cs-CZ" dirty="0"/>
              <a:t>ABC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4AC2A7B-F7CE-47EC-9247-ED17F385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50003" y="692128"/>
            <a:ext cx="1832909" cy="22021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980F97A-4550-4480-9987-B28E30F6C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4699" y="2369592"/>
            <a:ext cx="1986538" cy="21188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3001240-71F6-46EF-852C-D2BBFD03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35807" y="4639601"/>
            <a:ext cx="1741985" cy="23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C5181F-1D35-4148-B1BF-7B495B54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Rovnoramenné trojúhelníky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82AB4B-BA0C-4D08-AB3D-E492A015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2052918"/>
            <a:ext cx="7448550" cy="4195481"/>
          </a:xfrm>
        </p:spPr>
        <p:txBody>
          <a:bodyPr/>
          <a:lstStyle/>
          <a:p>
            <a:r>
              <a:rPr lang="cs-CZ" dirty="0"/>
              <a:t>Právě dvě strany jsou stejně dlouhé – říkáme jim </a:t>
            </a:r>
            <a:r>
              <a:rPr lang="cs-CZ" b="1" dirty="0"/>
              <a:t>ramena.</a:t>
            </a:r>
          </a:p>
          <a:p>
            <a:r>
              <a:rPr lang="cs-CZ" dirty="0"/>
              <a:t>Třetí stranu nazýváme </a:t>
            </a:r>
            <a:r>
              <a:rPr lang="cs-CZ" b="1" dirty="0"/>
              <a:t>základnou.</a:t>
            </a:r>
          </a:p>
          <a:p>
            <a:pPr lvl="1"/>
            <a:r>
              <a:rPr lang="cs-CZ" dirty="0"/>
              <a:t>V našem obrázku jsou </a:t>
            </a:r>
            <a:r>
              <a:rPr lang="cs-CZ" b="1" dirty="0"/>
              <a:t>a, b </a:t>
            </a:r>
            <a:r>
              <a:rPr lang="cs-CZ" dirty="0"/>
              <a:t>ramena, </a:t>
            </a:r>
            <a:r>
              <a:rPr lang="cs-CZ" b="1" dirty="0"/>
              <a:t>c</a:t>
            </a:r>
            <a:r>
              <a:rPr lang="cs-CZ" dirty="0"/>
              <a:t> je základna</a:t>
            </a:r>
          </a:p>
          <a:p>
            <a:r>
              <a:rPr lang="cs-CZ" dirty="0"/>
              <a:t>Jsou osově souměrné – jedna osa souměrnosti (kolmá na základnu)</a:t>
            </a:r>
          </a:p>
          <a:p>
            <a:r>
              <a:rPr lang="cs-CZ" dirty="0"/>
              <a:t>Právě dva úhly mají stejnou velikost</a:t>
            </a:r>
          </a:p>
          <a:p>
            <a:pPr lvl="1"/>
            <a:r>
              <a:rPr lang="cs-CZ" dirty="0"/>
              <a:t>V našem obrázku </a:t>
            </a:r>
            <a:r>
              <a:rPr lang="el-GR" dirty="0"/>
              <a:t>α</a:t>
            </a:r>
            <a:r>
              <a:rPr lang="cs-CZ" dirty="0"/>
              <a:t>, β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464294D-0D7D-4AFC-970B-7FE9D538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913" y="2701954"/>
            <a:ext cx="3280797" cy="1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nstrukce trojúhelníků - ppt stáhnout">
            <a:extLst>
              <a:ext uri="{FF2B5EF4-FFF2-40B4-BE49-F238E27FC236}">
                <a16:creationId xmlns:a16="http://schemas.microsoft.com/office/drawing/2014/main" xmlns="" id="{82C87F61-6485-4BD0-ADB5-E40AEDD4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581DE5-461E-4803-A558-4367EB0F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Různostranné trojúhelníky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6D94D4-DA44-40DA-B22E-18CFE15E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3891243"/>
            <a:ext cx="5373078" cy="4195481"/>
          </a:xfrm>
        </p:spPr>
        <p:txBody>
          <a:bodyPr/>
          <a:lstStyle/>
          <a:p>
            <a:r>
              <a:rPr lang="cs-CZ" dirty="0"/>
              <a:t>Žádné dvě strany nejsou stejně dlouhé</a:t>
            </a:r>
          </a:p>
          <a:p>
            <a:r>
              <a:rPr lang="cs-CZ" dirty="0"/>
              <a:t>Žádné dva úhly nemají stejnou velikost</a:t>
            </a:r>
          </a:p>
          <a:p>
            <a:r>
              <a:rPr lang="cs-CZ" dirty="0"/>
              <a:t>Nejsou osově souměrné.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638199F-C804-4249-9F8C-3A9BE280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81024" y="1016973"/>
            <a:ext cx="1917196" cy="38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nstrukce trojúhelníků - ppt stáhnout">
            <a:extLst>
              <a:ext uri="{FF2B5EF4-FFF2-40B4-BE49-F238E27FC236}">
                <a16:creationId xmlns:a16="http://schemas.microsoft.com/office/drawing/2014/main" xmlns="" id="{A734BED7-8C25-430A-BA47-319FC9AD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40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121</Words>
  <Application>Microsoft Office PowerPoint</Application>
  <PresentationFormat>Širokoúhlá obrazovka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TROJÚHELNÍKY</vt:lpstr>
      <vt:lpstr>Úkol: Narýsuj rovnostranný trojúhelník ABC, a = 4 cm</vt:lpstr>
      <vt:lpstr>Prezentace aplikace PowerPoint</vt:lpstr>
      <vt:lpstr>Rovnoramenné trojúhelníky</vt:lpstr>
      <vt:lpstr>Prezentace aplikace PowerPoint</vt:lpstr>
      <vt:lpstr>Různostranné trojúhelníky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TROJÚHELNÍKY</dc:title>
  <dc:creator>Veronika Fenclová</dc:creator>
  <cp:lastModifiedBy>Slávka Králová</cp:lastModifiedBy>
  <cp:revision>8</cp:revision>
  <dcterms:created xsi:type="dcterms:W3CDTF">2020-05-20T09:54:01Z</dcterms:created>
  <dcterms:modified xsi:type="dcterms:W3CDTF">2020-06-18T12:28:22Z</dcterms:modified>
</cp:coreProperties>
</file>